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Lato" panose="020B0604020202020204" charset="0"/>
      <p:regular r:id="rId36"/>
      <p:bold r:id="rId37"/>
      <p:italic r:id="rId38"/>
      <p:boldItalic r:id="rId39"/>
    </p:embeddedFont>
    <p:embeddedFont>
      <p:font typeface="Playfair Display"/>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 y="16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9272982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94029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80071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51777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96066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99835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288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24095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85442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23620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30226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9559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1901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47655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77544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62524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00700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88558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72659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59877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80391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42851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 name="Shape 4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63472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94423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9" name="Shape 4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19014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5" name="Shape 4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41309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3" name="Shape 4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76422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7" name="Shape 4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23609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55405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55565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30080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10123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42083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0753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9050" y="748800"/>
            <a:ext cx="3645899" cy="36458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2992950" y="992700"/>
            <a:ext cx="3158100" cy="3158100"/>
          </a:xfrm>
          <a:prstGeom prst="rect">
            <a:avLst/>
          </a:prstGeom>
          <a:noFill/>
          <a:ln w="28575"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096250" y="1627200"/>
            <a:ext cx="2951399" cy="1584300"/>
          </a:xfrm>
          <a:prstGeom prst="rect">
            <a:avLst/>
          </a:prstGeom>
        </p:spPr>
        <p:txBody>
          <a:bodyPr lIns="91425" tIns="91425" rIns="91425" bIns="91425" anchor="ctr" anchorCtr="0"/>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a:endParaRPr/>
          </a:p>
        </p:txBody>
      </p:sp>
      <p:sp>
        <p:nvSpPr>
          <p:cNvPr id="13" name="Shape 13"/>
          <p:cNvSpPr txBox="1">
            <a:spLocks noGrp="1"/>
          </p:cNvSpPr>
          <p:nvPr>
            <p:ph type="subTitle" idx="1"/>
          </p:nvPr>
        </p:nvSpPr>
        <p:spPr>
          <a:xfrm>
            <a:off x="3096362" y="3266930"/>
            <a:ext cx="2951399" cy="701399"/>
          </a:xfrm>
          <a:prstGeom prst="rect">
            <a:avLst/>
          </a:prstGeom>
        </p:spPr>
        <p:txBody>
          <a:bodyPr lIns="91425" tIns="91425" rIns="91425" bIns="91425" anchor="b" anchorCtr="0"/>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Shape 1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1233100"/>
            <a:ext cx="8520599" cy="1610100"/>
          </a:xfrm>
          <a:prstGeom prst="rect">
            <a:avLst/>
          </a:prstGeom>
        </p:spPr>
        <p:txBody>
          <a:bodyPr lIns="91425" tIns="91425" rIns="91425" bIns="91425" anchor="b" anchorCtr="0"/>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a:endParaRPr/>
          </a:p>
        </p:txBody>
      </p:sp>
      <p:sp>
        <p:nvSpPr>
          <p:cNvPr id="51" name="Shape 51"/>
          <p:cNvSpPr txBox="1">
            <a:spLocks noGrp="1"/>
          </p:cNvSpPr>
          <p:nvPr>
            <p:ph type="body" idx="1"/>
          </p:nvPr>
        </p:nvSpPr>
        <p:spPr>
          <a:xfrm>
            <a:off x="311700" y="2919450"/>
            <a:ext cx="8520599" cy="107159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09550" y="1423875"/>
            <a:ext cx="8124900" cy="1798199"/>
          </a:xfrm>
          <a:prstGeom prst="rect">
            <a:avLst/>
          </a:prstGeom>
        </p:spPr>
        <p:txBody>
          <a:bodyPr lIns="91425" tIns="91425" rIns="91425" bIns="91425" anchor="ctr" anchorCtr="0"/>
          <a:lstStyle>
            <a:lvl1pPr lvl="0" algn="ctr">
              <a:spcBef>
                <a:spcPts val="0"/>
              </a:spcBef>
              <a:buClr>
                <a:schemeClr val="lt1"/>
              </a:buClr>
              <a:buSzPct val="100000"/>
              <a:buFont typeface="Lato"/>
              <a:defRPr sz="4800" b="0">
                <a:solidFill>
                  <a:schemeClr val="lt1"/>
                </a:solidFill>
                <a:latin typeface="Lato"/>
                <a:ea typeface="Lato"/>
                <a:cs typeface="Lato"/>
                <a:sym typeface="Lato"/>
              </a:defRPr>
            </a:lvl1pPr>
            <a:lvl2pPr lvl="1" algn="ctr">
              <a:spcBef>
                <a:spcPts val="0"/>
              </a:spcBef>
              <a:buClr>
                <a:schemeClr val="lt1"/>
              </a:buClr>
              <a:buSzPct val="100000"/>
              <a:buFont typeface="Lato"/>
              <a:defRPr sz="4800" b="0">
                <a:solidFill>
                  <a:schemeClr val="lt1"/>
                </a:solidFill>
                <a:latin typeface="Lato"/>
                <a:ea typeface="Lato"/>
                <a:cs typeface="Lato"/>
                <a:sym typeface="Lato"/>
              </a:defRPr>
            </a:lvl2pPr>
            <a:lvl3pPr lvl="2" algn="ctr">
              <a:spcBef>
                <a:spcPts val="0"/>
              </a:spcBef>
              <a:buClr>
                <a:schemeClr val="lt1"/>
              </a:buClr>
              <a:buSzPct val="100000"/>
              <a:buFont typeface="Lato"/>
              <a:defRPr sz="4800" b="0">
                <a:solidFill>
                  <a:schemeClr val="lt1"/>
                </a:solidFill>
                <a:latin typeface="Lato"/>
                <a:ea typeface="Lato"/>
                <a:cs typeface="Lato"/>
                <a:sym typeface="Lato"/>
              </a:defRPr>
            </a:lvl3pPr>
            <a:lvl4pPr lvl="3" algn="ctr">
              <a:spcBef>
                <a:spcPts val="0"/>
              </a:spcBef>
              <a:buClr>
                <a:schemeClr val="lt1"/>
              </a:buClr>
              <a:buSzPct val="100000"/>
              <a:buFont typeface="Lato"/>
              <a:defRPr sz="4800" b="0">
                <a:solidFill>
                  <a:schemeClr val="lt1"/>
                </a:solidFill>
                <a:latin typeface="Lato"/>
                <a:ea typeface="Lato"/>
                <a:cs typeface="Lato"/>
                <a:sym typeface="Lato"/>
              </a:defRPr>
            </a:lvl4pPr>
            <a:lvl5pPr lvl="4" algn="ctr">
              <a:spcBef>
                <a:spcPts val="0"/>
              </a:spcBef>
              <a:buClr>
                <a:schemeClr val="lt1"/>
              </a:buClr>
              <a:buSzPct val="100000"/>
              <a:buFont typeface="Lato"/>
              <a:defRPr sz="4800" b="0">
                <a:solidFill>
                  <a:schemeClr val="lt1"/>
                </a:solidFill>
                <a:latin typeface="Lato"/>
                <a:ea typeface="Lato"/>
                <a:cs typeface="Lato"/>
                <a:sym typeface="Lato"/>
              </a:defRPr>
            </a:lvl5pPr>
            <a:lvl6pPr lvl="5" algn="ctr">
              <a:spcBef>
                <a:spcPts val="0"/>
              </a:spcBef>
              <a:buClr>
                <a:schemeClr val="lt1"/>
              </a:buClr>
              <a:buSzPct val="100000"/>
              <a:buFont typeface="Lato"/>
              <a:defRPr sz="4800" b="0">
                <a:solidFill>
                  <a:schemeClr val="lt1"/>
                </a:solidFill>
                <a:latin typeface="Lato"/>
                <a:ea typeface="Lato"/>
                <a:cs typeface="Lato"/>
                <a:sym typeface="Lato"/>
              </a:defRPr>
            </a:lvl6pPr>
            <a:lvl7pPr lvl="6" algn="ctr">
              <a:spcBef>
                <a:spcPts val="0"/>
              </a:spcBef>
              <a:buClr>
                <a:schemeClr val="lt1"/>
              </a:buClr>
              <a:buSzPct val="100000"/>
              <a:buFont typeface="Lato"/>
              <a:defRPr sz="4800" b="0">
                <a:solidFill>
                  <a:schemeClr val="lt1"/>
                </a:solidFill>
                <a:latin typeface="Lato"/>
                <a:ea typeface="Lato"/>
                <a:cs typeface="Lato"/>
                <a:sym typeface="Lato"/>
              </a:defRPr>
            </a:lvl7pPr>
            <a:lvl8pPr lvl="7" algn="ctr">
              <a:spcBef>
                <a:spcPts val="0"/>
              </a:spcBef>
              <a:buClr>
                <a:schemeClr val="lt1"/>
              </a:buClr>
              <a:buSzPct val="100000"/>
              <a:buFont typeface="Lato"/>
              <a:defRPr sz="4800" b="0">
                <a:solidFill>
                  <a:schemeClr val="lt1"/>
                </a:solidFill>
                <a:latin typeface="Lato"/>
                <a:ea typeface="Lato"/>
                <a:cs typeface="Lato"/>
                <a:sym typeface="Lato"/>
              </a:defRPr>
            </a:lvl8pPr>
            <a:lvl9pPr lvl="8" algn="ctr">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17" name="Shape 1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391350"/>
            <a:ext cx="8520599"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599"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391350"/>
            <a:ext cx="8520599"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91377"/>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dk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Lato"/>
              <a:defRPr sz="4800" b="0">
                <a:solidFill>
                  <a:schemeClr val="lt1"/>
                </a:solidFill>
                <a:latin typeface="Lato"/>
                <a:ea typeface="Lato"/>
                <a:cs typeface="Lato"/>
                <a:sym typeface="Lato"/>
              </a:defRPr>
            </a:lvl1pPr>
            <a:lvl2pPr lvl="1">
              <a:spcBef>
                <a:spcPts val="0"/>
              </a:spcBef>
              <a:buClr>
                <a:schemeClr val="lt1"/>
              </a:buClr>
              <a:buSzPct val="100000"/>
              <a:buFont typeface="Lato"/>
              <a:defRPr sz="4800" b="0">
                <a:solidFill>
                  <a:schemeClr val="lt1"/>
                </a:solidFill>
                <a:latin typeface="Lato"/>
                <a:ea typeface="Lato"/>
                <a:cs typeface="Lato"/>
                <a:sym typeface="Lato"/>
              </a:defRPr>
            </a:lvl2pPr>
            <a:lvl3pPr lvl="2">
              <a:spcBef>
                <a:spcPts val="0"/>
              </a:spcBef>
              <a:buClr>
                <a:schemeClr val="lt1"/>
              </a:buClr>
              <a:buSzPct val="100000"/>
              <a:buFont typeface="Lato"/>
              <a:defRPr sz="4800" b="0">
                <a:solidFill>
                  <a:schemeClr val="lt1"/>
                </a:solidFill>
                <a:latin typeface="Lato"/>
                <a:ea typeface="Lato"/>
                <a:cs typeface="Lato"/>
                <a:sym typeface="Lato"/>
              </a:defRPr>
            </a:lvl3pPr>
            <a:lvl4pPr lvl="3">
              <a:spcBef>
                <a:spcPts val="0"/>
              </a:spcBef>
              <a:buClr>
                <a:schemeClr val="lt1"/>
              </a:buClr>
              <a:buSzPct val="100000"/>
              <a:buFont typeface="Lato"/>
              <a:defRPr sz="4800" b="0">
                <a:solidFill>
                  <a:schemeClr val="lt1"/>
                </a:solidFill>
                <a:latin typeface="Lato"/>
                <a:ea typeface="Lato"/>
                <a:cs typeface="Lato"/>
                <a:sym typeface="Lato"/>
              </a:defRPr>
            </a:lvl4pPr>
            <a:lvl5pPr lvl="4">
              <a:spcBef>
                <a:spcPts val="0"/>
              </a:spcBef>
              <a:buClr>
                <a:schemeClr val="lt1"/>
              </a:buClr>
              <a:buSzPct val="100000"/>
              <a:buFont typeface="Lato"/>
              <a:defRPr sz="4800" b="0">
                <a:solidFill>
                  <a:schemeClr val="lt1"/>
                </a:solidFill>
                <a:latin typeface="Lato"/>
                <a:ea typeface="Lato"/>
                <a:cs typeface="Lato"/>
                <a:sym typeface="Lato"/>
              </a:defRPr>
            </a:lvl5pPr>
            <a:lvl6pPr lvl="5">
              <a:spcBef>
                <a:spcPts val="0"/>
              </a:spcBef>
              <a:buClr>
                <a:schemeClr val="lt1"/>
              </a:buClr>
              <a:buSzPct val="100000"/>
              <a:buFont typeface="Lato"/>
              <a:defRPr sz="4800" b="0">
                <a:solidFill>
                  <a:schemeClr val="lt1"/>
                </a:solidFill>
                <a:latin typeface="Lato"/>
                <a:ea typeface="Lato"/>
                <a:cs typeface="Lato"/>
                <a:sym typeface="Lato"/>
              </a:defRPr>
            </a:lvl6pPr>
            <a:lvl7pPr lvl="6">
              <a:spcBef>
                <a:spcPts val="0"/>
              </a:spcBef>
              <a:buClr>
                <a:schemeClr val="lt1"/>
              </a:buClr>
              <a:buSzPct val="100000"/>
              <a:buFont typeface="Lato"/>
              <a:defRPr sz="4800" b="0">
                <a:solidFill>
                  <a:schemeClr val="lt1"/>
                </a:solidFill>
                <a:latin typeface="Lato"/>
                <a:ea typeface="Lato"/>
                <a:cs typeface="Lato"/>
                <a:sym typeface="Lato"/>
              </a:defRPr>
            </a:lvl7pPr>
            <a:lvl8pPr lvl="7">
              <a:spcBef>
                <a:spcPts val="0"/>
              </a:spcBef>
              <a:buClr>
                <a:schemeClr val="lt1"/>
              </a:buClr>
              <a:buSzPct val="100000"/>
              <a:buFont typeface="Lato"/>
              <a:defRPr sz="4800" b="0">
                <a:solidFill>
                  <a:schemeClr val="lt1"/>
                </a:solidFill>
                <a:latin typeface="Lato"/>
                <a:ea typeface="Lato"/>
                <a:cs typeface="Lato"/>
                <a:sym typeface="Lato"/>
              </a:defRPr>
            </a:lvl8pPr>
            <a:lvl9pPr lvl="8">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37" name="Shape 3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1" name="Shape 41"/>
          <p:cNvSpPr txBox="1">
            <a:spLocks noGrp="1"/>
          </p:cNvSpPr>
          <p:nvPr>
            <p:ph type="title"/>
          </p:nvPr>
        </p:nvSpPr>
        <p:spPr>
          <a:xfrm>
            <a:off x="265500" y="1107950"/>
            <a:ext cx="4045199" cy="1683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845200"/>
            <a:ext cx="4045199"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lstStyle>
            <a:lvl1pPr lv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0250" y="4681009"/>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1.png"/><Relationship Id="rId7"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096250" y="1627200"/>
            <a:ext cx="2951399" cy="1584300"/>
          </a:xfrm>
          <a:prstGeom prst="rect">
            <a:avLst/>
          </a:prstGeom>
        </p:spPr>
        <p:txBody>
          <a:bodyPr lIns="91425" tIns="91425" rIns="91425" bIns="91425" anchor="ctr" anchorCtr="0">
            <a:noAutofit/>
          </a:bodyPr>
          <a:lstStyle/>
          <a:p>
            <a:pPr lvl="0">
              <a:spcBef>
                <a:spcPts val="0"/>
              </a:spcBef>
              <a:buNone/>
            </a:pPr>
            <a:r>
              <a:rPr lang="en"/>
              <a:t>More on Logical Equivalence</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Shape 148"/>
          <p:cNvPicPr preferRelativeResize="0"/>
          <p:nvPr/>
        </p:nvPicPr>
        <p:blipFill>
          <a:blip r:embed="rId3">
            <a:alphaModFix/>
          </a:blip>
          <a:stretch>
            <a:fillRect/>
          </a:stretch>
        </p:blipFill>
        <p:spPr>
          <a:xfrm>
            <a:off x="2249500" y="208962"/>
            <a:ext cx="5864199" cy="4772375"/>
          </a:xfrm>
          <a:prstGeom prst="rect">
            <a:avLst/>
          </a:prstGeom>
          <a:noFill/>
          <a:ln>
            <a:noFill/>
          </a:ln>
        </p:spPr>
      </p:pic>
      <p:pic>
        <p:nvPicPr>
          <p:cNvPr id="149" name="Shape 149"/>
          <p:cNvPicPr preferRelativeResize="0"/>
          <p:nvPr/>
        </p:nvPicPr>
        <p:blipFill>
          <a:blip r:embed="rId4">
            <a:alphaModFix/>
          </a:blip>
          <a:stretch>
            <a:fillRect/>
          </a:stretch>
        </p:blipFill>
        <p:spPr>
          <a:xfrm>
            <a:off x="6344600" y="208975"/>
            <a:ext cx="2310424" cy="4671075"/>
          </a:xfrm>
          <a:prstGeom prst="rect">
            <a:avLst/>
          </a:prstGeom>
          <a:noFill/>
          <a:ln>
            <a:noFill/>
          </a:ln>
        </p:spPr>
      </p:pic>
      <p:pic>
        <p:nvPicPr>
          <p:cNvPr id="150" name="Shape 150"/>
          <p:cNvPicPr preferRelativeResize="0"/>
          <p:nvPr/>
        </p:nvPicPr>
        <p:blipFill>
          <a:blip r:embed="rId4">
            <a:alphaModFix/>
          </a:blip>
          <a:stretch>
            <a:fillRect/>
          </a:stretch>
        </p:blipFill>
        <p:spPr>
          <a:xfrm>
            <a:off x="5376400" y="1311550"/>
            <a:ext cx="577000" cy="682325"/>
          </a:xfrm>
          <a:prstGeom prst="rect">
            <a:avLst/>
          </a:prstGeom>
          <a:noFill/>
          <a:ln>
            <a:noFill/>
          </a:ln>
        </p:spPr>
      </p:pic>
      <p:pic>
        <p:nvPicPr>
          <p:cNvPr id="151" name="Shape 151"/>
          <p:cNvPicPr preferRelativeResize="0"/>
          <p:nvPr/>
        </p:nvPicPr>
        <p:blipFill>
          <a:blip r:embed="rId4">
            <a:alphaModFix/>
          </a:blip>
          <a:stretch>
            <a:fillRect/>
          </a:stretch>
        </p:blipFill>
        <p:spPr>
          <a:xfrm>
            <a:off x="5376400" y="2225950"/>
            <a:ext cx="577000" cy="682325"/>
          </a:xfrm>
          <a:prstGeom prst="rect">
            <a:avLst/>
          </a:prstGeom>
          <a:noFill/>
          <a:ln>
            <a:noFill/>
          </a:ln>
        </p:spPr>
      </p:pic>
      <p:pic>
        <p:nvPicPr>
          <p:cNvPr id="152" name="Shape 152"/>
          <p:cNvPicPr preferRelativeResize="0"/>
          <p:nvPr/>
        </p:nvPicPr>
        <p:blipFill>
          <a:blip r:embed="rId4">
            <a:alphaModFix/>
          </a:blip>
          <a:stretch>
            <a:fillRect/>
          </a:stretch>
        </p:blipFill>
        <p:spPr>
          <a:xfrm>
            <a:off x="5300200" y="2987950"/>
            <a:ext cx="577000" cy="682325"/>
          </a:xfrm>
          <a:prstGeom prst="rect">
            <a:avLst/>
          </a:prstGeom>
          <a:noFill/>
          <a:ln>
            <a:noFill/>
          </a:ln>
        </p:spPr>
      </p:pic>
      <p:pic>
        <p:nvPicPr>
          <p:cNvPr id="153" name="Shape 153"/>
          <p:cNvPicPr preferRelativeResize="0"/>
          <p:nvPr/>
        </p:nvPicPr>
        <p:blipFill>
          <a:blip r:embed="rId4">
            <a:alphaModFix/>
          </a:blip>
          <a:stretch>
            <a:fillRect/>
          </a:stretch>
        </p:blipFill>
        <p:spPr>
          <a:xfrm>
            <a:off x="5300200" y="3902350"/>
            <a:ext cx="577000" cy="682325"/>
          </a:xfrm>
          <a:prstGeom prst="rect">
            <a:avLst/>
          </a:prstGeom>
          <a:noFill/>
          <a:ln>
            <a:noFill/>
          </a:ln>
        </p:spPr>
      </p:pic>
      <p:pic>
        <p:nvPicPr>
          <p:cNvPr id="154" name="Shape 154"/>
          <p:cNvPicPr preferRelativeResize="0"/>
          <p:nvPr/>
        </p:nvPicPr>
        <p:blipFill>
          <a:blip r:embed="rId5">
            <a:alphaModFix/>
          </a:blip>
          <a:stretch>
            <a:fillRect/>
          </a:stretch>
        </p:blipFill>
        <p:spPr>
          <a:xfrm>
            <a:off x="5619225" y="494898"/>
            <a:ext cx="508550" cy="682324"/>
          </a:xfrm>
          <a:prstGeom prst="rect">
            <a:avLst/>
          </a:prstGeom>
          <a:noFill/>
          <a:ln>
            <a:noFill/>
          </a:ln>
        </p:spPr>
      </p:pic>
      <p:pic>
        <p:nvPicPr>
          <p:cNvPr id="155" name="Shape 155"/>
          <p:cNvPicPr preferRelativeResize="0"/>
          <p:nvPr/>
        </p:nvPicPr>
        <p:blipFill>
          <a:blip r:embed="rId6">
            <a:alphaModFix/>
          </a:blip>
          <a:stretch>
            <a:fillRect/>
          </a:stretch>
        </p:blipFill>
        <p:spPr>
          <a:xfrm>
            <a:off x="5118425" y="582449"/>
            <a:ext cx="577000" cy="354836"/>
          </a:xfrm>
          <a:prstGeom prst="rect">
            <a:avLst/>
          </a:prstGeom>
          <a:noFill/>
          <a:ln>
            <a:noFill/>
          </a:ln>
        </p:spPr>
      </p:pic>
      <p:pic>
        <p:nvPicPr>
          <p:cNvPr id="156" name="Shape 156"/>
          <p:cNvPicPr preferRelativeResize="0"/>
          <p:nvPr/>
        </p:nvPicPr>
        <p:blipFill>
          <a:blip r:embed="rId5">
            <a:alphaModFix/>
          </a:blip>
          <a:stretch>
            <a:fillRect/>
          </a:stretch>
        </p:blipFill>
        <p:spPr>
          <a:xfrm>
            <a:off x="2704875" y="473298"/>
            <a:ext cx="508550" cy="682324"/>
          </a:xfrm>
          <a:prstGeom prst="rect">
            <a:avLst/>
          </a:prstGeom>
          <a:noFill/>
          <a:ln>
            <a:noFill/>
          </a:ln>
        </p:spPr>
      </p:pic>
      <p:pic>
        <p:nvPicPr>
          <p:cNvPr id="157" name="Shape 157"/>
          <p:cNvPicPr preferRelativeResize="0"/>
          <p:nvPr/>
        </p:nvPicPr>
        <p:blipFill>
          <a:blip r:embed="rId4">
            <a:alphaModFix/>
          </a:blip>
          <a:stretch>
            <a:fillRect/>
          </a:stretch>
        </p:blipFill>
        <p:spPr>
          <a:xfrm>
            <a:off x="3645400" y="494900"/>
            <a:ext cx="980400" cy="4130900"/>
          </a:xfrm>
          <a:prstGeom prst="rect">
            <a:avLst/>
          </a:prstGeom>
          <a:noFill/>
          <a:ln>
            <a:noFill/>
          </a:ln>
        </p:spPr>
      </p:pic>
      <p:sp>
        <p:nvSpPr>
          <p:cNvPr id="158" name="Shape 158"/>
          <p:cNvSpPr/>
          <p:nvPr/>
        </p:nvSpPr>
        <p:spPr>
          <a:xfrm>
            <a:off x="2546500" y="1311550"/>
            <a:ext cx="790500"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9" name="Shape 159"/>
          <p:cNvSpPr/>
          <p:nvPr/>
        </p:nvSpPr>
        <p:spPr>
          <a:xfrm>
            <a:off x="2546500" y="2149750"/>
            <a:ext cx="790500"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0" name="Shape 160"/>
          <p:cNvSpPr/>
          <p:nvPr/>
        </p:nvSpPr>
        <p:spPr>
          <a:xfrm>
            <a:off x="2546500" y="3064150"/>
            <a:ext cx="790500"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1" name="Shape 161"/>
          <p:cNvSpPr/>
          <p:nvPr/>
        </p:nvSpPr>
        <p:spPr>
          <a:xfrm>
            <a:off x="2546500" y="3978550"/>
            <a:ext cx="790500"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62" name="Shape 162"/>
          <p:cNvPicPr preferRelativeResize="0"/>
          <p:nvPr/>
        </p:nvPicPr>
        <p:blipFill>
          <a:blip r:embed="rId6">
            <a:alphaModFix/>
          </a:blip>
          <a:stretch>
            <a:fillRect/>
          </a:stretch>
        </p:blipFill>
        <p:spPr>
          <a:xfrm>
            <a:off x="1886725" y="1451386"/>
            <a:ext cx="577000" cy="354836"/>
          </a:xfrm>
          <a:prstGeom prst="rect">
            <a:avLst/>
          </a:prstGeom>
          <a:noFill/>
          <a:ln>
            <a:noFill/>
          </a:ln>
        </p:spPr>
      </p:pic>
      <p:pic>
        <p:nvPicPr>
          <p:cNvPr id="163" name="Shape 163"/>
          <p:cNvPicPr preferRelativeResize="0"/>
          <p:nvPr/>
        </p:nvPicPr>
        <p:blipFill>
          <a:blip r:embed="rId6">
            <a:alphaModFix/>
          </a:blip>
          <a:stretch>
            <a:fillRect/>
          </a:stretch>
        </p:blipFill>
        <p:spPr>
          <a:xfrm>
            <a:off x="1886725" y="2289586"/>
            <a:ext cx="577000" cy="354836"/>
          </a:xfrm>
          <a:prstGeom prst="rect">
            <a:avLst/>
          </a:prstGeom>
          <a:noFill/>
          <a:ln>
            <a:noFill/>
          </a:ln>
        </p:spPr>
      </p:pic>
      <p:pic>
        <p:nvPicPr>
          <p:cNvPr id="164" name="Shape 164"/>
          <p:cNvPicPr preferRelativeResize="0"/>
          <p:nvPr/>
        </p:nvPicPr>
        <p:blipFill>
          <a:blip r:embed="rId6">
            <a:alphaModFix/>
          </a:blip>
          <a:stretch>
            <a:fillRect/>
          </a:stretch>
        </p:blipFill>
        <p:spPr>
          <a:xfrm>
            <a:off x="1886725" y="3203986"/>
            <a:ext cx="577000" cy="354836"/>
          </a:xfrm>
          <a:prstGeom prst="rect">
            <a:avLst/>
          </a:prstGeom>
          <a:noFill/>
          <a:ln>
            <a:noFill/>
          </a:ln>
        </p:spPr>
      </p:pic>
      <p:pic>
        <p:nvPicPr>
          <p:cNvPr id="165" name="Shape 165"/>
          <p:cNvPicPr preferRelativeResize="0"/>
          <p:nvPr/>
        </p:nvPicPr>
        <p:blipFill>
          <a:blip r:embed="rId6">
            <a:alphaModFix/>
          </a:blip>
          <a:stretch>
            <a:fillRect/>
          </a:stretch>
        </p:blipFill>
        <p:spPr>
          <a:xfrm>
            <a:off x="1886725" y="4118387"/>
            <a:ext cx="577000" cy="354836"/>
          </a:xfrm>
          <a:prstGeom prst="rect">
            <a:avLst/>
          </a:prstGeom>
          <a:noFill/>
          <a:ln>
            <a:noFill/>
          </a:ln>
        </p:spPr>
      </p:pic>
      <p:pic>
        <p:nvPicPr>
          <p:cNvPr id="166" name="Shape 166"/>
          <p:cNvPicPr preferRelativeResize="0"/>
          <p:nvPr/>
        </p:nvPicPr>
        <p:blipFill>
          <a:blip r:embed="rId4">
            <a:alphaModFix/>
          </a:blip>
          <a:stretch>
            <a:fillRect/>
          </a:stretch>
        </p:blipFill>
        <p:spPr>
          <a:xfrm rot="10800000" flipH="1">
            <a:off x="5301800" y="1027512"/>
            <a:ext cx="400174" cy="1175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par>
                                <p:cTn id="8" presetID="10" presetClass="entr" presetSubtype="0" fill="hold" nodeType="withEffect">
                                  <p:stCondLst>
                                    <p:cond delay="0"/>
                                  </p:stCondLst>
                                  <p:childTnLst>
                                    <p:set>
                                      <p:cBhvr>
                                        <p:cTn id="9" dur="1" fill="hold">
                                          <p:stCondLst>
                                            <p:cond delay="0"/>
                                          </p:stCondLst>
                                        </p:cTn>
                                        <p:tgtEl>
                                          <p:spTgt spid="166"/>
                                        </p:tgtEl>
                                        <p:attrNameLst>
                                          <p:attrName>style.visibility</p:attrName>
                                        </p:attrNameLst>
                                      </p:cBhvr>
                                      <p:to>
                                        <p:strVal val="visible"/>
                                      </p:to>
                                    </p:set>
                                    <p:animEffect transition="in" filter="fade">
                                      <p:cBhvr>
                                        <p:cTn id="10" dur="1000"/>
                                        <p:tgtEl>
                                          <p:spTgt spid="1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6"/>
                                        </p:tgtEl>
                                        <p:attrNameLst>
                                          <p:attrName>style.visibility</p:attrName>
                                        </p:attrNameLst>
                                      </p:cBhvr>
                                      <p:to>
                                        <p:strVal val="visible"/>
                                      </p:to>
                                    </p:set>
                                    <p:animEffect transition="in" filter="fade">
                                      <p:cBhvr>
                                        <p:cTn id="15" dur="1000"/>
                                        <p:tgtEl>
                                          <p:spTgt spid="1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7"/>
                                        </p:tgtEl>
                                        <p:attrNameLst>
                                          <p:attrName>style.visibility</p:attrName>
                                        </p:attrNameLst>
                                      </p:cBhvr>
                                      <p:to>
                                        <p:strVal val="visible"/>
                                      </p:to>
                                    </p:set>
                                    <p:animEffect transition="in" filter="fade">
                                      <p:cBhvr>
                                        <p:cTn id="20" dur="1000"/>
                                        <p:tgtEl>
                                          <p:spTgt spid="15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5"/>
                                        </p:tgtEl>
                                        <p:attrNameLst>
                                          <p:attrName>style.visibility</p:attrName>
                                        </p:attrNameLst>
                                      </p:cBhvr>
                                      <p:to>
                                        <p:strVal val="visible"/>
                                      </p:to>
                                    </p:set>
                                    <p:animEffect transition="in" filter="fade">
                                      <p:cBhvr>
                                        <p:cTn id="25" dur="1000"/>
                                        <p:tgtEl>
                                          <p:spTgt spid="15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8"/>
                                        </p:tgtEl>
                                        <p:attrNameLst>
                                          <p:attrName>style.visibility</p:attrName>
                                        </p:attrNameLst>
                                      </p:cBhvr>
                                      <p:to>
                                        <p:strVal val="visible"/>
                                      </p:to>
                                    </p:set>
                                    <p:animEffect transition="in" filter="fade">
                                      <p:cBhvr>
                                        <p:cTn id="30" dur="1000"/>
                                        <p:tgtEl>
                                          <p:spTgt spid="158"/>
                                        </p:tgtEl>
                                      </p:cBhvr>
                                    </p:animEffect>
                                  </p:childTnLst>
                                </p:cTn>
                              </p:par>
                              <p:par>
                                <p:cTn id="31" presetID="10" presetClass="entr" presetSubtype="0" fill="hold" nodeType="withEffect">
                                  <p:stCondLst>
                                    <p:cond delay="0"/>
                                  </p:stCondLst>
                                  <p:childTnLst>
                                    <p:set>
                                      <p:cBhvr>
                                        <p:cTn id="32" dur="1" fill="hold">
                                          <p:stCondLst>
                                            <p:cond delay="0"/>
                                          </p:stCondLst>
                                        </p:cTn>
                                        <p:tgtEl>
                                          <p:spTgt spid="162"/>
                                        </p:tgtEl>
                                        <p:attrNameLst>
                                          <p:attrName>style.visibility</p:attrName>
                                        </p:attrNameLst>
                                      </p:cBhvr>
                                      <p:to>
                                        <p:strVal val="visible"/>
                                      </p:to>
                                    </p:set>
                                    <p:animEffect transition="in" filter="fade">
                                      <p:cBhvr>
                                        <p:cTn id="33" dur="1000"/>
                                        <p:tgtEl>
                                          <p:spTgt spid="16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1000"/>
                                        <p:tgtEl>
                                          <p:spTgt spid="150"/>
                                        </p:tgtEl>
                                      </p:cBhvr>
                                    </p:animEffect>
                                    <p:set>
                                      <p:cBhvr>
                                        <p:cTn id="38" dur="1" fill="hold">
                                          <p:stCondLst>
                                            <p:cond delay="1000"/>
                                          </p:stCondLst>
                                        </p:cTn>
                                        <p:tgtEl>
                                          <p:spTgt spid="15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9"/>
                                        </p:tgtEl>
                                        <p:attrNameLst>
                                          <p:attrName>style.visibility</p:attrName>
                                        </p:attrNameLst>
                                      </p:cBhvr>
                                      <p:to>
                                        <p:strVal val="visible"/>
                                      </p:to>
                                    </p:set>
                                    <p:animEffect transition="in" filter="fade">
                                      <p:cBhvr>
                                        <p:cTn id="43" dur="1000"/>
                                        <p:tgtEl>
                                          <p:spTgt spid="159"/>
                                        </p:tgtEl>
                                      </p:cBhvr>
                                    </p:animEffect>
                                  </p:childTnLst>
                                </p:cTn>
                              </p:par>
                              <p:par>
                                <p:cTn id="44" presetID="10" presetClass="entr" presetSubtype="0" fill="hold" nodeType="withEffect">
                                  <p:stCondLst>
                                    <p:cond delay="0"/>
                                  </p:stCondLst>
                                  <p:childTnLst>
                                    <p:set>
                                      <p:cBhvr>
                                        <p:cTn id="45" dur="1" fill="hold">
                                          <p:stCondLst>
                                            <p:cond delay="0"/>
                                          </p:stCondLst>
                                        </p:cTn>
                                        <p:tgtEl>
                                          <p:spTgt spid="163"/>
                                        </p:tgtEl>
                                        <p:attrNameLst>
                                          <p:attrName>style.visibility</p:attrName>
                                        </p:attrNameLst>
                                      </p:cBhvr>
                                      <p:to>
                                        <p:strVal val="visible"/>
                                      </p:to>
                                    </p:set>
                                    <p:animEffect transition="in" filter="fade">
                                      <p:cBhvr>
                                        <p:cTn id="46" dur="1000"/>
                                        <p:tgtEl>
                                          <p:spTgt spid="16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000"/>
                                        <p:tgtEl>
                                          <p:spTgt spid="151"/>
                                        </p:tgtEl>
                                      </p:cBhvr>
                                    </p:animEffect>
                                    <p:set>
                                      <p:cBhvr>
                                        <p:cTn id="51" dur="1" fill="hold">
                                          <p:stCondLst>
                                            <p:cond delay="1000"/>
                                          </p:stCondLst>
                                        </p:cTn>
                                        <p:tgtEl>
                                          <p:spTgt spid="15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fade">
                                      <p:cBhvr>
                                        <p:cTn id="56" dur="1000"/>
                                        <p:tgtEl>
                                          <p:spTgt spid="160"/>
                                        </p:tgtEl>
                                      </p:cBhvr>
                                    </p:animEffect>
                                  </p:childTnLst>
                                </p:cTn>
                              </p:par>
                              <p:par>
                                <p:cTn id="57" presetID="10" presetClass="entr" presetSubtype="0" fill="hold" nodeType="withEffect">
                                  <p:stCondLst>
                                    <p:cond delay="0"/>
                                  </p:stCondLst>
                                  <p:childTnLst>
                                    <p:set>
                                      <p:cBhvr>
                                        <p:cTn id="58" dur="1" fill="hold">
                                          <p:stCondLst>
                                            <p:cond delay="0"/>
                                          </p:stCondLst>
                                        </p:cTn>
                                        <p:tgtEl>
                                          <p:spTgt spid="164"/>
                                        </p:tgtEl>
                                        <p:attrNameLst>
                                          <p:attrName>style.visibility</p:attrName>
                                        </p:attrNameLst>
                                      </p:cBhvr>
                                      <p:to>
                                        <p:strVal val="visible"/>
                                      </p:to>
                                    </p:set>
                                    <p:animEffect transition="in" filter="fade">
                                      <p:cBhvr>
                                        <p:cTn id="59" dur="1000"/>
                                        <p:tgtEl>
                                          <p:spTgt spid="16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1000"/>
                                        <p:tgtEl>
                                          <p:spTgt spid="152"/>
                                        </p:tgtEl>
                                      </p:cBhvr>
                                    </p:animEffect>
                                    <p:set>
                                      <p:cBhvr>
                                        <p:cTn id="64" dur="1" fill="hold">
                                          <p:stCondLst>
                                            <p:cond delay="1000"/>
                                          </p:stCondLst>
                                        </p:cTn>
                                        <p:tgtEl>
                                          <p:spTgt spid="15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61"/>
                                        </p:tgtEl>
                                        <p:attrNameLst>
                                          <p:attrName>style.visibility</p:attrName>
                                        </p:attrNameLst>
                                      </p:cBhvr>
                                      <p:to>
                                        <p:strVal val="visible"/>
                                      </p:to>
                                    </p:set>
                                    <p:animEffect transition="in" filter="fade">
                                      <p:cBhvr>
                                        <p:cTn id="69" dur="1000"/>
                                        <p:tgtEl>
                                          <p:spTgt spid="16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65"/>
                                        </p:tgtEl>
                                        <p:attrNameLst>
                                          <p:attrName>style.visibility</p:attrName>
                                        </p:attrNameLst>
                                      </p:cBhvr>
                                      <p:to>
                                        <p:strVal val="visible"/>
                                      </p:to>
                                    </p:set>
                                    <p:animEffect transition="in" filter="fade">
                                      <p:cBhvr>
                                        <p:cTn id="74" dur="1000"/>
                                        <p:tgtEl>
                                          <p:spTgt spid="16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1000"/>
                                        <p:tgtEl>
                                          <p:spTgt spid="153"/>
                                        </p:tgtEl>
                                      </p:cBhvr>
                                    </p:animEffect>
                                    <p:set>
                                      <p:cBhvr>
                                        <p:cTn id="79" dur="1" fill="hold">
                                          <p:stCondLst>
                                            <p:cond delay="1000"/>
                                          </p:stCondLst>
                                        </p:cTn>
                                        <p:tgtEl>
                                          <p:spTgt spid="1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Break it Down like Justin Timberlake:</a:t>
            </a:r>
          </a:p>
        </p:txBody>
      </p:sp>
      <p:pic>
        <p:nvPicPr>
          <p:cNvPr id="172" name="Shape 172"/>
          <p:cNvPicPr preferRelativeResize="0"/>
          <p:nvPr/>
        </p:nvPicPr>
        <p:blipFill>
          <a:blip r:embed="rId3">
            <a:alphaModFix/>
          </a:blip>
          <a:stretch>
            <a:fillRect/>
          </a:stretch>
        </p:blipFill>
        <p:spPr>
          <a:xfrm>
            <a:off x="223849" y="2057400"/>
            <a:ext cx="8532251" cy="1435537"/>
          </a:xfrm>
          <a:prstGeom prst="rect">
            <a:avLst/>
          </a:prstGeom>
          <a:noFill/>
          <a:ln>
            <a:noFill/>
          </a:ln>
        </p:spPr>
      </p:pic>
      <p:pic>
        <p:nvPicPr>
          <p:cNvPr id="173" name="Shape 173"/>
          <p:cNvPicPr preferRelativeResize="0"/>
          <p:nvPr/>
        </p:nvPicPr>
        <p:blipFill>
          <a:blip r:embed="rId4">
            <a:alphaModFix/>
          </a:blip>
          <a:stretch>
            <a:fillRect/>
          </a:stretch>
        </p:blipFill>
        <p:spPr>
          <a:xfrm>
            <a:off x="8302950" y="2164625"/>
            <a:ext cx="453150" cy="1221075"/>
          </a:xfrm>
          <a:prstGeom prst="rect">
            <a:avLst/>
          </a:prstGeom>
          <a:noFill/>
          <a:ln>
            <a:noFill/>
          </a:ln>
        </p:spPr>
      </p:pic>
      <p:pic>
        <p:nvPicPr>
          <p:cNvPr id="174" name="Shape 174"/>
          <p:cNvPicPr preferRelativeResize="0"/>
          <p:nvPr/>
        </p:nvPicPr>
        <p:blipFill>
          <a:blip r:embed="rId4">
            <a:alphaModFix/>
          </a:blip>
          <a:stretch>
            <a:fillRect/>
          </a:stretch>
        </p:blipFill>
        <p:spPr>
          <a:xfrm>
            <a:off x="311700" y="2229025"/>
            <a:ext cx="6406950" cy="12210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1000"/>
                                        <p:tgtEl>
                                          <p:spTgt spid="173"/>
                                        </p:tgtEl>
                                      </p:cBhvr>
                                    </p:animEffect>
                                  </p:childTnLst>
                                </p:cTn>
                              </p:par>
                              <p:par>
                                <p:cTn id="8" presetID="10" presetClass="entr" presetSubtype="0" fill="hold"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fade">
                                      <p:cBhvr>
                                        <p:cTn id="10"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Shape 179"/>
          <p:cNvPicPr preferRelativeResize="0"/>
          <p:nvPr/>
        </p:nvPicPr>
        <p:blipFill>
          <a:blip r:embed="rId3">
            <a:alphaModFix/>
          </a:blip>
          <a:stretch>
            <a:fillRect/>
          </a:stretch>
        </p:blipFill>
        <p:spPr>
          <a:xfrm>
            <a:off x="1868500" y="208962"/>
            <a:ext cx="5864199" cy="4772375"/>
          </a:xfrm>
          <a:prstGeom prst="rect">
            <a:avLst/>
          </a:prstGeom>
          <a:noFill/>
          <a:ln>
            <a:noFill/>
          </a:ln>
        </p:spPr>
      </p:pic>
      <p:pic>
        <p:nvPicPr>
          <p:cNvPr id="180" name="Shape 180"/>
          <p:cNvPicPr preferRelativeResize="0"/>
          <p:nvPr/>
        </p:nvPicPr>
        <p:blipFill>
          <a:blip r:embed="rId4">
            <a:alphaModFix/>
          </a:blip>
          <a:stretch>
            <a:fillRect/>
          </a:stretch>
        </p:blipFill>
        <p:spPr>
          <a:xfrm>
            <a:off x="6510825" y="1321325"/>
            <a:ext cx="577000" cy="682325"/>
          </a:xfrm>
          <a:prstGeom prst="rect">
            <a:avLst/>
          </a:prstGeom>
          <a:noFill/>
          <a:ln>
            <a:noFill/>
          </a:ln>
        </p:spPr>
      </p:pic>
      <p:pic>
        <p:nvPicPr>
          <p:cNvPr id="181" name="Shape 181"/>
          <p:cNvPicPr preferRelativeResize="0"/>
          <p:nvPr/>
        </p:nvPicPr>
        <p:blipFill>
          <a:blip r:embed="rId4">
            <a:alphaModFix/>
          </a:blip>
          <a:stretch>
            <a:fillRect/>
          </a:stretch>
        </p:blipFill>
        <p:spPr>
          <a:xfrm>
            <a:off x="6510825" y="2159525"/>
            <a:ext cx="577000" cy="682325"/>
          </a:xfrm>
          <a:prstGeom prst="rect">
            <a:avLst/>
          </a:prstGeom>
          <a:noFill/>
          <a:ln>
            <a:noFill/>
          </a:ln>
        </p:spPr>
      </p:pic>
      <p:pic>
        <p:nvPicPr>
          <p:cNvPr id="182" name="Shape 182"/>
          <p:cNvPicPr preferRelativeResize="0"/>
          <p:nvPr/>
        </p:nvPicPr>
        <p:blipFill>
          <a:blip r:embed="rId4">
            <a:alphaModFix/>
          </a:blip>
          <a:stretch>
            <a:fillRect/>
          </a:stretch>
        </p:blipFill>
        <p:spPr>
          <a:xfrm>
            <a:off x="6510825" y="2997725"/>
            <a:ext cx="577000" cy="682325"/>
          </a:xfrm>
          <a:prstGeom prst="rect">
            <a:avLst/>
          </a:prstGeom>
          <a:noFill/>
          <a:ln>
            <a:noFill/>
          </a:ln>
        </p:spPr>
      </p:pic>
      <p:pic>
        <p:nvPicPr>
          <p:cNvPr id="183" name="Shape 183"/>
          <p:cNvPicPr preferRelativeResize="0"/>
          <p:nvPr/>
        </p:nvPicPr>
        <p:blipFill>
          <a:blip r:embed="rId4">
            <a:alphaModFix/>
          </a:blip>
          <a:stretch>
            <a:fillRect/>
          </a:stretch>
        </p:blipFill>
        <p:spPr>
          <a:xfrm>
            <a:off x="6510825" y="3988325"/>
            <a:ext cx="577000" cy="682325"/>
          </a:xfrm>
          <a:prstGeom prst="rect">
            <a:avLst/>
          </a:prstGeom>
          <a:noFill/>
          <a:ln>
            <a:noFill/>
          </a:ln>
        </p:spPr>
      </p:pic>
      <p:pic>
        <p:nvPicPr>
          <p:cNvPr id="184" name="Shape 184"/>
          <p:cNvPicPr preferRelativeResize="0"/>
          <p:nvPr/>
        </p:nvPicPr>
        <p:blipFill>
          <a:blip r:embed="rId5">
            <a:alphaModFix/>
          </a:blip>
          <a:stretch>
            <a:fillRect/>
          </a:stretch>
        </p:blipFill>
        <p:spPr>
          <a:xfrm>
            <a:off x="6868992" y="543825"/>
            <a:ext cx="445775" cy="621624"/>
          </a:xfrm>
          <a:prstGeom prst="rect">
            <a:avLst/>
          </a:prstGeom>
          <a:noFill/>
          <a:ln>
            <a:noFill/>
          </a:ln>
        </p:spPr>
      </p:pic>
      <p:pic>
        <p:nvPicPr>
          <p:cNvPr id="185" name="Shape 185"/>
          <p:cNvPicPr preferRelativeResize="0"/>
          <p:nvPr/>
        </p:nvPicPr>
        <p:blipFill>
          <a:blip r:embed="rId5">
            <a:alphaModFix/>
          </a:blip>
          <a:stretch>
            <a:fillRect/>
          </a:stretch>
        </p:blipFill>
        <p:spPr>
          <a:xfrm>
            <a:off x="3592392" y="543825"/>
            <a:ext cx="445775" cy="621624"/>
          </a:xfrm>
          <a:prstGeom prst="rect">
            <a:avLst/>
          </a:prstGeom>
          <a:noFill/>
          <a:ln>
            <a:noFill/>
          </a:ln>
        </p:spPr>
      </p:pic>
      <p:pic>
        <p:nvPicPr>
          <p:cNvPr id="186" name="Shape 186"/>
          <p:cNvPicPr preferRelativeResize="0"/>
          <p:nvPr/>
        </p:nvPicPr>
        <p:blipFill>
          <a:blip r:embed="rId4">
            <a:alphaModFix/>
          </a:blip>
          <a:stretch>
            <a:fillRect/>
          </a:stretch>
        </p:blipFill>
        <p:spPr>
          <a:xfrm>
            <a:off x="4479100" y="543825"/>
            <a:ext cx="1273787" cy="4130900"/>
          </a:xfrm>
          <a:prstGeom prst="rect">
            <a:avLst/>
          </a:prstGeom>
          <a:noFill/>
          <a:ln>
            <a:noFill/>
          </a:ln>
        </p:spPr>
      </p:pic>
      <p:pic>
        <p:nvPicPr>
          <p:cNvPr id="187" name="Shape 187"/>
          <p:cNvPicPr preferRelativeResize="0"/>
          <p:nvPr/>
        </p:nvPicPr>
        <p:blipFill>
          <a:blip r:embed="rId4">
            <a:alphaModFix/>
          </a:blip>
          <a:stretch>
            <a:fillRect/>
          </a:stretch>
        </p:blipFill>
        <p:spPr>
          <a:xfrm>
            <a:off x="2086350" y="506300"/>
            <a:ext cx="980400" cy="4130900"/>
          </a:xfrm>
          <a:prstGeom prst="rect">
            <a:avLst/>
          </a:prstGeom>
          <a:noFill/>
          <a:ln>
            <a:noFill/>
          </a:ln>
        </p:spPr>
      </p:pic>
      <p:pic>
        <p:nvPicPr>
          <p:cNvPr id="188" name="Shape 188"/>
          <p:cNvPicPr preferRelativeResize="0"/>
          <p:nvPr/>
        </p:nvPicPr>
        <p:blipFill>
          <a:blip r:embed="rId6">
            <a:alphaModFix/>
          </a:blip>
          <a:stretch>
            <a:fillRect/>
          </a:stretch>
        </p:blipFill>
        <p:spPr>
          <a:xfrm>
            <a:off x="6261425" y="582449"/>
            <a:ext cx="577000" cy="354836"/>
          </a:xfrm>
          <a:prstGeom prst="rect">
            <a:avLst/>
          </a:prstGeom>
          <a:noFill/>
          <a:ln>
            <a:noFill/>
          </a:ln>
        </p:spPr>
      </p:pic>
      <p:sp>
        <p:nvSpPr>
          <p:cNvPr id="189" name="Shape 189"/>
          <p:cNvSpPr/>
          <p:nvPr/>
        </p:nvSpPr>
        <p:spPr>
          <a:xfrm>
            <a:off x="3384700" y="1311550"/>
            <a:ext cx="773999"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0" name="Shape 190"/>
          <p:cNvSpPr/>
          <p:nvPr/>
        </p:nvSpPr>
        <p:spPr>
          <a:xfrm>
            <a:off x="3384700" y="2149750"/>
            <a:ext cx="773999"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1" name="Shape 191"/>
          <p:cNvSpPr/>
          <p:nvPr/>
        </p:nvSpPr>
        <p:spPr>
          <a:xfrm>
            <a:off x="3384700" y="3069050"/>
            <a:ext cx="773999"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2" name="Shape 192"/>
          <p:cNvSpPr/>
          <p:nvPr/>
        </p:nvSpPr>
        <p:spPr>
          <a:xfrm>
            <a:off x="3384700" y="3978550"/>
            <a:ext cx="773999"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93" name="Shape 193"/>
          <p:cNvPicPr preferRelativeResize="0"/>
          <p:nvPr/>
        </p:nvPicPr>
        <p:blipFill>
          <a:blip r:embed="rId6">
            <a:alphaModFix/>
          </a:blip>
          <a:stretch>
            <a:fillRect/>
          </a:stretch>
        </p:blipFill>
        <p:spPr>
          <a:xfrm>
            <a:off x="2721175" y="1451386"/>
            <a:ext cx="577000" cy="354836"/>
          </a:xfrm>
          <a:prstGeom prst="rect">
            <a:avLst/>
          </a:prstGeom>
          <a:noFill/>
          <a:ln>
            <a:noFill/>
          </a:ln>
        </p:spPr>
      </p:pic>
      <p:pic>
        <p:nvPicPr>
          <p:cNvPr id="194" name="Shape 194"/>
          <p:cNvPicPr preferRelativeResize="0"/>
          <p:nvPr/>
        </p:nvPicPr>
        <p:blipFill>
          <a:blip r:embed="rId6">
            <a:alphaModFix/>
          </a:blip>
          <a:stretch>
            <a:fillRect/>
          </a:stretch>
        </p:blipFill>
        <p:spPr>
          <a:xfrm>
            <a:off x="2721175" y="2289586"/>
            <a:ext cx="577000" cy="354836"/>
          </a:xfrm>
          <a:prstGeom prst="rect">
            <a:avLst/>
          </a:prstGeom>
          <a:noFill/>
          <a:ln>
            <a:noFill/>
          </a:ln>
        </p:spPr>
      </p:pic>
      <p:pic>
        <p:nvPicPr>
          <p:cNvPr id="195" name="Shape 195"/>
          <p:cNvPicPr preferRelativeResize="0"/>
          <p:nvPr/>
        </p:nvPicPr>
        <p:blipFill>
          <a:blip r:embed="rId6">
            <a:alphaModFix/>
          </a:blip>
          <a:stretch>
            <a:fillRect/>
          </a:stretch>
        </p:blipFill>
        <p:spPr>
          <a:xfrm>
            <a:off x="2721175" y="3203986"/>
            <a:ext cx="577000" cy="354836"/>
          </a:xfrm>
          <a:prstGeom prst="rect">
            <a:avLst/>
          </a:prstGeom>
          <a:noFill/>
          <a:ln>
            <a:noFill/>
          </a:ln>
        </p:spPr>
      </p:pic>
      <p:pic>
        <p:nvPicPr>
          <p:cNvPr id="196" name="Shape 196"/>
          <p:cNvPicPr preferRelativeResize="0"/>
          <p:nvPr/>
        </p:nvPicPr>
        <p:blipFill>
          <a:blip r:embed="rId6">
            <a:alphaModFix/>
          </a:blip>
          <a:stretch>
            <a:fillRect/>
          </a:stretch>
        </p:blipFill>
        <p:spPr>
          <a:xfrm>
            <a:off x="2721175" y="4042187"/>
            <a:ext cx="577000" cy="354836"/>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0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1000"/>
                                        <p:tgtEl>
                                          <p:spTgt spid="1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
                                        </p:tgtEl>
                                        <p:attrNameLst>
                                          <p:attrName>style.visibility</p:attrName>
                                        </p:attrNameLst>
                                      </p:cBhvr>
                                      <p:to>
                                        <p:strVal val="visible"/>
                                      </p:to>
                                    </p:set>
                                    <p:animEffect transition="in" filter="fade">
                                      <p:cBhvr>
                                        <p:cTn id="17" dur="1000"/>
                                        <p:tgtEl>
                                          <p:spTgt spid="1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
                                        </p:tgtEl>
                                        <p:attrNameLst>
                                          <p:attrName>style.visibility</p:attrName>
                                        </p:attrNameLst>
                                      </p:cBhvr>
                                      <p:to>
                                        <p:strVal val="visible"/>
                                      </p:to>
                                    </p:set>
                                    <p:animEffect transition="in" filter="fade">
                                      <p:cBhvr>
                                        <p:cTn id="22" dur="1000"/>
                                        <p:tgtEl>
                                          <p:spTgt spid="18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8"/>
                                        </p:tgtEl>
                                        <p:attrNameLst>
                                          <p:attrName>style.visibility</p:attrName>
                                        </p:attrNameLst>
                                      </p:cBhvr>
                                      <p:to>
                                        <p:strVal val="visible"/>
                                      </p:to>
                                    </p:set>
                                    <p:animEffect transition="in" filter="fade">
                                      <p:cBhvr>
                                        <p:cTn id="27" dur="1000"/>
                                        <p:tgtEl>
                                          <p:spTgt spid="1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9"/>
                                        </p:tgtEl>
                                        <p:attrNameLst>
                                          <p:attrName>style.visibility</p:attrName>
                                        </p:attrNameLst>
                                      </p:cBhvr>
                                      <p:to>
                                        <p:strVal val="visible"/>
                                      </p:to>
                                    </p:set>
                                    <p:animEffect transition="in" filter="fade">
                                      <p:cBhvr>
                                        <p:cTn id="32" dur="1000"/>
                                        <p:tgtEl>
                                          <p:spTgt spid="189"/>
                                        </p:tgtEl>
                                      </p:cBhvr>
                                    </p:animEffect>
                                  </p:childTnLst>
                                </p:cTn>
                              </p:par>
                              <p:par>
                                <p:cTn id="33" presetID="10" presetClass="entr" presetSubtype="0" fill="hold" nodeType="withEffect">
                                  <p:stCondLst>
                                    <p:cond delay="0"/>
                                  </p:stCondLst>
                                  <p:childTnLst>
                                    <p:set>
                                      <p:cBhvr>
                                        <p:cTn id="34" dur="1" fill="hold">
                                          <p:stCondLst>
                                            <p:cond delay="0"/>
                                          </p:stCondLst>
                                        </p:cTn>
                                        <p:tgtEl>
                                          <p:spTgt spid="193"/>
                                        </p:tgtEl>
                                        <p:attrNameLst>
                                          <p:attrName>style.visibility</p:attrName>
                                        </p:attrNameLst>
                                      </p:cBhvr>
                                      <p:to>
                                        <p:strVal val="visible"/>
                                      </p:to>
                                    </p:set>
                                    <p:animEffect transition="in" filter="fade">
                                      <p:cBhvr>
                                        <p:cTn id="35" dur="1000"/>
                                        <p:tgtEl>
                                          <p:spTgt spid="19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1000"/>
                                        <p:tgtEl>
                                          <p:spTgt spid="180"/>
                                        </p:tgtEl>
                                      </p:cBhvr>
                                    </p:animEffect>
                                    <p:set>
                                      <p:cBhvr>
                                        <p:cTn id="40" dur="1" fill="hold">
                                          <p:stCondLst>
                                            <p:cond delay="1000"/>
                                          </p:stCondLst>
                                        </p:cTn>
                                        <p:tgtEl>
                                          <p:spTgt spid="18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90"/>
                                        </p:tgtEl>
                                        <p:attrNameLst>
                                          <p:attrName>style.visibility</p:attrName>
                                        </p:attrNameLst>
                                      </p:cBhvr>
                                      <p:to>
                                        <p:strVal val="visible"/>
                                      </p:to>
                                    </p:set>
                                    <p:animEffect transition="in" filter="fade">
                                      <p:cBhvr>
                                        <p:cTn id="45" dur="1000"/>
                                        <p:tgtEl>
                                          <p:spTgt spid="190"/>
                                        </p:tgtEl>
                                      </p:cBhvr>
                                    </p:animEffect>
                                  </p:childTnLst>
                                </p:cTn>
                              </p:par>
                              <p:par>
                                <p:cTn id="46" presetID="10" presetClass="entr" presetSubtype="0" fill="hold" nodeType="withEffect">
                                  <p:stCondLst>
                                    <p:cond delay="0"/>
                                  </p:stCondLst>
                                  <p:childTnLst>
                                    <p:set>
                                      <p:cBhvr>
                                        <p:cTn id="47" dur="1" fill="hold">
                                          <p:stCondLst>
                                            <p:cond delay="0"/>
                                          </p:stCondLst>
                                        </p:cTn>
                                        <p:tgtEl>
                                          <p:spTgt spid="194"/>
                                        </p:tgtEl>
                                        <p:attrNameLst>
                                          <p:attrName>style.visibility</p:attrName>
                                        </p:attrNameLst>
                                      </p:cBhvr>
                                      <p:to>
                                        <p:strVal val="visible"/>
                                      </p:to>
                                    </p:set>
                                    <p:animEffect transition="in" filter="fade">
                                      <p:cBhvr>
                                        <p:cTn id="48" dur="1000"/>
                                        <p:tgtEl>
                                          <p:spTgt spid="19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1000"/>
                                        <p:tgtEl>
                                          <p:spTgt spid="181"/>
                                        </p:tgtEl>
                                      </p:cBhvr>
                                    </p:animEffect>
                                    <p:set>
                                      <p:cBhvr>
                                        <p:cTn id="53" dur="1" fill="hold">
                                          <p:stCondLst>
                                            <p:cond delay="1000"/>
                                          </p:stCondLst>
                                        </p:cTn>
                                        <p:tgtEl>
                                          <p:spTgt spid="18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1"/>
                                        </p:tgtEl>
                                        <p:attrNameLst>
                                          <p:attrName>style.visibility</p:attrName>
                                        </p:attrNameLst>
                                      </p:cBhvr>
                                      <p:to>
                                        <p:strVal val="visible"/>
                                      </p:to>
                                    </p:set>
                                    <p:animEffect transition="in" filter="fade">
                                      <p:cBhvr>
                                        <p:cTn id="58" dur="1000"/>
                                        <p:tgtEl>
                                          <p:spTgt spid="191"/>
                                        </p:tgtEl>
                                      </p:cBhvr>
                                    </p:animEffect>
                                  </p:childTnLst>
                                </p:cTn>
                              </p:par>
                              <p:par>
                                <p:cTn id="59" presetID="10" presetClass="entr" presetSubtype="0" fill="hold" nodeType="withEffect">
                                  <p:stCondLst>
                                    <p:cond delay="0"/>
                                  </p:stCondLst>
                                  <p:childTnLst>
                                    <p:set>
                                      <p:cBhvr>
                                        <p:cTn id="60" dur="1" fill="hold">
                                          <p:stCondLst>
                                            <p:cond delay="0"/>
                                          </p:stCondLst>
                                        </p:cTn>
                                        <p:tgtEl>
                                          <p:spTgt spid="195"/>
                                        </p:tgtEl>
                                        <p:attrNameLst>
                                          <p:attrName>style.visibility</p:attrName>
                                        </p:attrNameLst>
                                      </p:cBhvr>
                                      <p:to>
                                        <p:strVal val="visible"/>
                                      </p:to>
                                    </p:set>
                                    <p:animEffect transition="in" filter="fade">
                                      <p:cBhvr>
                                        <p:cTn id="61" dur="1000"/>
                                        <p:tgtEl>
                                          <p:spTgt spid="19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1000"/>
                                        <p:tgtEl>
                                          <p:spTgt spid="182"/>
                                        </p:tgtEl>
                                      </p:cBhvr>
                                    </p:animEffect>
                                    <p:set>
                                      <p:cBhvr>
                                        <p:cTn id="66" dur="1" fill="hold">
                                          <p:stCondLst>
                                            <p:cond delay="1000"/>
                                          </p:stCondLst>
                                        </p:cTn>
                                        <p:tgtEl>
                                          <p:spTgt spid="18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92"/>
                                        </p:tgtEl>
                                        <p:attrNameLst>
                                          <p:attrName>style.visibility</p:attrName>
                                        </p:attrNameLst>
                                      </p:cBhvr>
                                      <p:to>
                                        <p:strVal val="visible"/>
                                      </p:to>
                                    </p:set>
                                    <p:animEffect transition="in" filter="fade">
                                      <p:cBhvr>
                                        <p:cTn id="71" dur="1000"/>
                                        <p:tgtEl>
                                          <p:spTgt spid="192"/>
                                        </p:tgtEl>
                                      </p:cBhvr>
                                    </p:animEffect>
                                  </p:childTnLst>
                                </p:cTn>
                              </p:par>
                              <p:par>
                                <p:cTn id="72" presetID="10" presetClass="entr" presetSubtype="0" fill="hold" nodeType="withEffect">
                                  <p:stCondLst>
                                    <p:cond delay="0"/>
                                  </p:stCondLst>
                                  <p:childTnLst>
                                    <p:set>
                                      <p:cBhvr>
                                        <p:cTn id="73" dur="1" fill="hold">
                                          <p:stCondLst>
                                            <p:cond delay="0"/>
                                          </p:stCondLst>
                                        </p:cTn>
                                        <p:tgtEl>
                                          <p:spTgt spid="196"/>
                                        </p:tgtEl>
                                        <p:attrNameLst>
                                          <p:attrName>style.visibility</p:attrName>
                                        </p:attrNameLst>
                                      </p:cBhvr>
                                      <p:to>
                                        <p:strVal val="visible"/>
                                      </p:to>
                                    </p:set>
                                    <p:animEffect transition="in" filter="fade">
                                      <p:cBhvr>
                                        <p:cTn id="74" dur="1000"/>
                                        <p:tgtEl>
                                          <p:spTgt spid="19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1000"/>
                                        <p:tgtEl>
                                          <p:spTgt spid="183"/>
                                        </p:tgtEl>
                                      </p:cBhvr>
                                    </p:animEffect>
                                    <p:set>
                                      <p:cBhvr>
                                        <p:cTn id="79" dur="1" fill="hold">
                                          <p:stCondLst>
                                            <p:cond delay="1000"/>
                                          </p:stCondLst>
                                        </p:cTn>
                                        <p:tgtEl>
                                          <p:spTgt spid="1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Break it Down like a Dubstep Song:</a:t>
            </a:r>
          </a:p>
        </p:txBody>
      </p:sp>
      <p:pic>
        <p:nvPicPr>
          <p:cNvPr id="202" name="Shape 202"/>
          <p:cNvPicPr preferRelativeResize="0"/>
          <p:nvPr/>
        </p:nvPicPr>
        <p:blipFill>
          <a:blip r:embed="rId3">
            <a:alphaModFix/>
          </a:blip>
          <a:stretch>
            <a:fillRect/>
          </a:stretch>
        </p:blipFill>
        <p:spPr>
          <a:xfrm>
            <a:off x="223849" y="2057400"/>
            <a:ext cx="8532251" cy="1435537"/>
          </a:xfrm>
          <a:prstGeom prst="rect">
            <a:avLst/>
          </a:prstGeom>
          <a:noFill/>
          <a:ln>
            <a:noFill/>
          </a:ln>
        </p:spPr>
      </p:pic>
      <p:pic>
        <p:nvPicPr>
          <p:cNvPr id="203" name="Shape 203"/>
          <p:cNvPicPr preferRelativeResize="0"/>
          <p:nvPr/>
        </p:nvPicPr>
        <p:blipFill>
          <a:blip r:embed="rId4">
            <a:alphaModFix/>
          </a:blip>
          <a:stretch>
            <a:fillRect/>
          </a:stretch>
        </p:blipFill>
        <p:spPr>
          <a:xfrm>
            <a:off x="3178397" y="2164625"/>
            <a:ext cx="5577700" cy="1221075"/>
          </a:xfrm>
          <a:prstGeom prst="rect">
            <a:avLst/>
          </a:prstGeom>
          <a:noFill/>
          <a:ln>
            <a:noFill/>
          </a:ln>
        </p:spPr>
      </p:pic>
      <p:pic>
        <p:nvPicPr>
          <p:cNvPr id="204" name="Shape 204"/>
          <p:cNvPicPr preferRelativeResize="0"/>
          <p:nvPr/>
        </p:nvPicPr>
        <p:blipFill>
          <a:blip r:embed="rId4">
            <a:alphaModFix/>
          </a:blip>
          <a:stretch>
            <a:fillRect/>
          </a:stretch>
        </p:blipFill>
        <p:spPr>
          <a:xfrm>
            <a:off x="311700" y="2229025"/>
            <a:ext cx="539125" cy="12210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1000"/>
                                        <p:tgtEl>
                                          <p:spTgt spid="203"/>
                                        </p:tgtEl>
                                      </p:cBhvr>
                                    </p:animEffect>
                                  </p:childTnLst>
                                </p:cTn>
                              </p:par>
                              <p:par>
                                <p:cTn id="8" presetID="10" presetClass="entr" presetSubtype="0" fill="hold" nodeType="withEffect">
                                  <p:stCondLst>
                                    <p:cond delay="0"/>
                                  </p:stCondLst>
                                  <p:childTnLst>
                                    <p:set>
                                      <p:cBhvr>
                                        <p:cTn id="9" dur="1" fill="hold">
                                          <p:stCondLst>
                                            <p:cond delay="0"/>
                                          </p:stCondLst>
                                        </p:cTn>
                                        <p:tgtEl>
                                          <p:spTgt spid="204"/>
                                        </p:tgtEl>
                                        <p:attrNameLst>
                                          <p:attrName>style.visibility</p:attrName>
                                        </p:attrNameLst>
                                      </p:cBhvr>
                                      <p:to>
                                        <p:strVal val="visible"/>
                                      </p:to>
                                    </p:set>
                                    <p:animEffect transition="in" filter="fade">
                                      <p:cBhvr>
                                        <p:cTn id="10"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Shape 209"/>
          <p:cNvPicPr preferRelativeResize="0"/>
          <p:nvPr/>
        </p:nvPicPr>
        <p:blipFill>
          <a:blip r:embed="rId3">
            <a:alphaModFix/>
          </a:blip>
          <a:stretch>
            <a:fillRect/>
          </a:stretch>
        </p:blipFill>
        <p:spPr>
          <a:xfrm>
            <a:off x="1190625" y="542925"/>
            <a:ext cx="6915150" cy="4057650"/>
          </a:xfrm>
          <a:prstGeom prst="rect">
            <a:avLst/>
          </a:prstGeom>
          <a:noFill/>
          <a:ln>
            <a:noFill/>
          </a:ln>
        </p:spPr>
      </p:pic>
      <p:pic>
        <p:nvPicPr>
          <p:cNvPr id="210" name="Shape 210"/>
          <p:cNvPicPr preferRelativeResize="0"/>
          <p:nvPr/>
        </p:nvPicPr>
        <p:blipFill>
          <a:blip r:embed="rId4">
            <a:alphaModFix/>
          </a:blip>
          <a:stretch>
            <a:fillRect/>
          </a:stretch>
        </p:blipFill>
        <p:spPr>
          <a:xfrm>
            <a:off x="6739850" y="1507525"/>
            <a:ext cx="680375" cy="622399"/>
          </a:xfrm>
          <a:prstGeom prst="rect">
            <a:avLst/>
          </a:prstGeom>
          <a:noFill/>
          <a:ln>
            <a:noFill/>
          </a:ln>
        </p:spPr>
      </p:pic>
      <p:pic>
        <p:nvPicPr>
          <p:cNvPr id="211" name="Shape 211"/>
          <p:cNvPicPr preferRelativeResize="0"/>
          <p:nvPr/>
        </p:nvPicPr>
        <p:blipFill>
          <a:blip r:embed="rId4">
            <a:alphaModFix/>
          </a:blip>
          <a:stretch>
            <a:fillRect/>
          </a:stretch>
        </p:blipFill>
        <p:spPr>
          <a:xfrm>
            <a:off x="6739850" y="2193325"/>
            <a:ext cx="680375" cy="622399"/>
          </a:xfrm>
          <a:prstGeom prst="rect">
            <a:avLst/>
          </a:prstGeom>
          <a:noFill/>
          <a:ln>
            <a:noFill/>
          </a:ln>
        </p:spPr>
      </p:pic>
      <p:pic>
        <p:nvPicPr>
          <p:cNvPr id="212" name="Shape 212"/>
          <p:cNvPicPr preferRelativeResize="0"/>
          <p:nvPr/>
        </p:nvPicPr>
        <p:blipFill>
          <a:blip r:embed="rId4">
            <a:alphaModFix/>
          </a:blip>
          <a:stretch>
            <a:fillRect/>
          </a:stretch>
        </p:blipFill>
        <p:spPr>
          <a:xfrm>
            <a:off x="6739850" y="3031525"/>
            <a:ext cx="680375" cy="622399"/>
          </a:xfrm>
          <a:prstGeom prst="rect">
            <a:avLst/>
          </a:prstGeom>
          <a:noFill/>
          <a:ln>
            <a:noFill/>
          </a:ln>
        </p:spPr>
      </p:pic>
      <p:pic>
        <p:nvPicPr>
          <p:cNvPr id="213" name="Shape 213"/>
          <p:cNvPicPr preferRelativeResize="0"/>
          <p:nvPr/>
        </p:nvPicPr>
        <p:blipFill>
          <a:blip r:embed="rId4">
            <a:alphaModFix/>
          </a:blip>
          <a:stretch>
            <a:fillRect/>
          </a:stretch>
        </p:blipFill>
        <p:spPr>
          <a:xfrm>
            <a:off x="6739850" y="3793525"/>
            <a:ext cx="680375" cy="622399"/>
          </a:xfrm>
          <a:prstGeom prst="rect">
            <a:avLst/>
          </a:prstGeom>
          <a:noFill/>
          <a:ln>
            <a:noFill/>
          </a:ln>
        </p:spPr>
      </p:pic>
      <p:pic>
        <p:nvPicPr>
          <p:cNvPr id="214" name="Shape 214"/>
          <p:cNvPicPr preferRelativeResize="0"/>
          <p:nvPr/>
        </p:nvPicPr>
        <p:blipFill>
          <a:blip r:embed="rId5">
            <a:alphaModFix/>
          </a:blip>
          <a:stretch>
            <a:fillRect/>
          </a:stretch>
        </p:blipFill>
        <p:spPr>
          <a:xfrm>
            <a:off x="1589975" y="756925"/>
            <a:ext cx="445846" cy="598199"/>
          </a:xfrm>
          <a:prstGeom prst="rect">
            <a:avLst/>
          </a:prstGeom>
          <a:noFill/>
          <a:ln>
            <a:noFill/>
          </a:ln>
        </p:spPr>
      </p:pic>
      <p:pic>
        <p:nvPicPr>
          <p:cNvPr id="215" name="Shape 215"/>
          <p:cNvPicPr preferRelativeResize="0"/>
          <p:nvPr/>
        </p:nvPicPr>
        <p:blipFill>
          <a:blip r:embed="rId5">
            <a:alphaModFix/>
          </a:blip>
          <a:stretch>
            <a:fillRect/>
          </a:stretch>
        </p:blipFill>
        <p:spPr>
          <a:xfrm>
            <a:off x="6412975" y="769725"/>
            <a:ext cx="445846" cy="598199"/>
          </a:xfrm>
          <a:prstGeom prst="rect">
            <a:avLst/>
          </a:prstGeom>
          <a:noFill/>
          <a:ln>
            <a:noFill/>
          </a:ln>
        </p:spPr>
      </p:pic>
      <p:pic>
        <p:nvPicPr>
          <p:cNvPr id="216" name="Shape 216"/>
          <p:cNvPicPr preferRelativeResize="0"/>
          <p:nvPr/>
        </p:nvPicPr>
        <p:blipFill>
          <a:blip r:embed="rId6">
            <a:alphaModFix/>
          </a:blip>
          <a:stretch>
            <a:fillRect/>
          </a:stretch>
        </p:blipFill>
        <p:spPr>
          <a:xfrm>
            <a:off x="7420225" y="758550"/>
            <a:ext cx="445850" cy="602423"/>
          </a:xfrm>
          <a:prstGeom prst="rect">
            <a:avLst/>
          </a:prstGeom>
          <a:noFill/>
          <a:ln>
            <a:noFill/>
          </a:ln>
        </p:spPr>
      </p:pic>
      <p:pic>
        <p:nvPicPr>
          <p:cNvPr id="217" name="Shape 217"/>
          <p:cNvPicPr preferRelativeResize="0"/>
          <p:nvPr/>
        </p:nvPicPr>
        <p:blipFill>
          <a:blip r:embed="rId6">
            <a:alphaModFix/>
          </a:blip>
          <a:stretch>
            <a:fillRect/>
          </a:stretch>
        </p:blipFill>
        <p:spPr>
          <a:xfrm>
            <a:off x="2695825" y="758550"/>
            <a:ext cx="445850" cy="602423"/>
          </a:xfrm>
          <a:prstGeom prst="rect">
            <a:avLst/>
          </a:prstGeom>
          <a:noFill/>
          <a:ln>
            <a:noFill/>
          </a:ln>
        </p:spPr>
      </p:pic>
      <p:pic>
        <p:nvPicPr>
          <p:cNvPr id="218" name="Shape 218"/>
          <p:cNvPicPr preferRelativeResize="0"/>
          <p:nvPr/>
        </p:nvPicPr>
        <p:blipFill>
          <a:blip r:embed="rId7">
            <a:alphaModFix/>
          </a:blip>
          <a:stretch>
            <a:fillRect/>
          </a:stretch>
        </p:blipFill>
        <p:spPr>
          <a:xfrm>
            <a:off x="6908061" y="756925"/>
            <a:ext cx="539125" cy="530824"/>
          </a:xfrm>
          <a:prstGeom prst="rect">
            <a:avLst/>
          </a:prstGeom>
          <a:noFill/>
          <a:ln>
            <a:noFill/>
          </a:ln>
        </p:spPr>
      </p:pic>
      <p:pic>
        <p:nvPicPr>
          <p:cNvPr id="219" name="Shape 219"/>
          <p:cNvPicPr preferRelativeResize="0"/>
          <p:nvPr/>
        </p:nvPicPr>
        <p:blipFill>
          <a:blip r:embed="rId4">
            <a:alphaModFix/>
          </a:blip>
          <a:stretch>
            <a:fillRect/>
          </a:stretch>
        </p:blipFill>
        <p:spPr>
          <a:xfrm>
            <a:off x="3596875" y="716150"/>
            <a:ext cx="960449" cy="3711199"/>
          </a:xfrm>
          <a:prstGeom prst="rect">
            <a:avLst/>
          </a:prstGeom>
          <a:noFill/>
          <a:ln>
            <a:noFill/>
          </a:ln>
        </p:spPr>
      </p:pic>
      <p:pic>
        <p:nvPicPr>
          <p:cNvPr id="220" name="Shape 220"/>
          <p:cNvPicPr preferRelativeResize="0"/>
          <p:nvPr/>
        </p:nvPicPr>
        <p:blipFill>
          <a:blip r:embed="rId4">
            <a:alphaModFix/>
          </a:blip>
          <a:stretch>
            <a:fillRect/>
          </a:stretch>
        </p:blipFill>
        <p:spPr>
          <a:xfrm>
            <a:off x="4892275" y="792350"/>
            <a:ext cx="960449" cy="3711199"/>
          </a:xfrm>
          <a:prstGeom prst="rect">
            <a:avLst/>
          </a:prstGeom>
          <a:noFill/>
          <a:ln>
            <a:noFill/>
          </a:ln>
        </p:spPr>
      </p:pic>
      <p:pic>
        <p:nvPicPr>
          <p:cNvPr id="221" name="Shape 221"/>
          <p:cNvPicPr preferRelativeResize="0"/>
          <p:nvPr/>
        </p:nvPicPr>
        <p:blipFill>
          <a:blip r:embed="rId7">
            <a:alphaModFix/>
          </a:blip>
          <a:stretch>
            <a:fillRect/>
          </a:stretch>
        </p:blipFill>
        <p:spPr>
          <a:xfrm>
            <a:off x="2107461" y="1442725"/>
            <a:ext cx="539125" cy="530824"/>
          </a:xfrm>
          <a:prstGeom prst="rect">
            <a:avLst/>
          </a:prstGeom>
          <a:noFill/>
          <a:ln>
            <a:noFill/>
          </a:ln>
        </p:spPr>
      </p:pic>
      <p:sp>
        <p:nvSpPr>
          <p:cNvPr id="222" name="Shape 222"/>
          <p:cNvSpPr/>
          <p:nvPr/>
        </p:nvSpPr>
        <p:spPr>
          <a:xfrm>
            <a:off x="1513950" y="1431325"/>
            <a:ext cx="608100" cy="622499"/>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23" name="Shape 223"/>
          <p:cNvPicPr preferRelativeResize="0"/>
          <p:nvPr/>
        </p:nvPicPr>
        <p:blipFill>
          <a:blip r:embed="rId7">
            <a:alphaModFix/>
          </a:blip>
          <a:stretch>
            <a:fillRect/>
          </a:stretch>
        </p:blipFill>
        <p:spPr>
          <a:xfrm>
            <a:off x="2107461" y="2204725"/>
            <a:ext cx="539125" cy="530824"/>
          </a:xfrm>
          <a:prstGeom prst="rect">
            <a:avLst/>
          </a:prstGeom>
          <a:noFill/>
          <a:ln>
            <a:noFill/>
          </a:ln>
        </p:spPr>
      </p:pic>
      <p:pic>
        <p:nvPicPr>
          <p:cNvPr id="224" name="Shape 224"/>
          <p:cNvPicPr preferRelativeResize="0"/>
          <p:nvPr/>
        </p:nvPicPr>
        <p:blipFill>
          <a:blip r:embed="rId7">
            <a:alphaModFix/>
          </a:blip>
          <a:stretch>
            <a:fillRect/>
          </a:stretch>
        </p:blipFill>
        <p:spPr>
          <a:xfrm>
            <a:off x="2107461" y="2966725"/>
            <a:ext cx="539125" cy="530824"/>
          </a:xfrm>
          <a:prstGeom prst="rect">
            <a:avLst/>
          </a:prstGeom>
          <a:noFill/>
          <a:ln>
            <a:noFill/>
          </a:ln>
        </p:spPr>
      </p:pic>
      <p:sp>
        <p:nvSpPr>
          <p:cNvPr id="225" name="Shape 225"/>
          <p:cNvSpPr/>
          <p:nvPr/>
        </p:nvSpPr>
        <p:spPr>
          <a:xfrm>
            <a:off x="1513950" y="2193325"/>
            <a:ext cx="608100" cy="622499"/>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6" name="Shape 226"/>
          <p:cNvSpPr/>
          <p:nvPr/>
        </p:nvSpPr>
        <p:spPr>
          <a:xfrm>
            <a:off x="1513950" y="2955325"/>
            <a:ext cx="608100" cy="622499"/>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27" name="Shape 227"/>
          <p:cNvPicPr preferRelativeResize="0"/>
          <p:nvPr/>
        </p:nvPicPr>
        <p:blipFill>
          <a:blip r:embed="rId7">
            <a:alphaModFix/>
          </a:blip>
          <a:stretch>
            <a:fillRect/>
          </a:stretch>
        </p:blipFill>
        <p:spPr>
          <a:xfrm>
            <a:off x="2107461" y="3804925"/>
            <a:ext cx="539125" cy="530824"/>
          </a:xfrm>
          <a:prstGeom prst="rect">
            <a:avLst/>
          </a:prstGeom>
          <a:noFill/>
          <a:ln>
            <a:noFill/>
          </a:ln>
        </p:spPr>
      </p:pic>
      <p:sp>
        <p:nvSpPr>
          <p:cNvPr id="228" name="Shape 228"/>
          <p:cNvSpPr/>
          <p:nvPr/>
        </p:nvSpPr>
        <p:spPr>
          <a:xfrm>
            <a:off x="1513950" y="3793525"/>
            <a:ext cx="608100" cy="622499"/>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9" name="Shape 229"/>
          <p:cNvSpPr/>
          <p:nvPr/>
        </p:nvSpPr>
        <p:spPr>
          <a:xfrm>
            <a:off x="2560375" y="1418875"/>
            <a:ext cx="608100" cy="622499"/>
          </a:xfrm>
          <a:prstGeom prst="rect">
            <a:avLst/>
          </a:prstGeom>
          <a:noFill/>
          <a:ln w="28575"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0" name="Shape 230"/>
          <p:cNvSpPr/>
          <p:nvPr/>
        </p:nvSpPr>
        <p:spPr>
          <a:xfrm>
            <a:off x="2560375" y="2180875"/>
            <a:ext cx="608100" cy="622499"/>
          </a:xfrm>
          <a:prstGeom prst="rect">
            <a:avLst/>
          </a:prstGeom>
          <a:noFill/>
          <a:ln w="28575"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1" name="Shape 231"/>
          <p:cNvSpPr/>
          <p:nvPr/>
        </p:nvSpPr>
        <p:spPr>
          <a:xfrm>
            <a:off x="2560375" y="2942875"/>
            <a:ext cx="608100" cy="622499"/>
          </a:xfrm>
          <a:prstGeom prst="rect">
            <a:avLst/>
          </a:prstGeom>
          <a:noFill/>
          <a:ln w="28575"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2" name="Shape 232"/>
          <p:cNvSpPr/>
          <p:nvPr/>
        </p:nvSpPr>
        <p:spPr>
          <a:xfrm>
            <a:off x="2560375" y="3781075"/>
            <a:ext cx="608100" cy="622499"/>
          </a:xfrm>
          <a:prstGeom prst="rect">
            <a:avLst/>
          </a:prstGeom>
          <a:noFill/>
          <a:ln w="28575"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10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fade">
                                      <p:cBhvr>
                                        <p:cTn id="12" dur="1000"/>
                                        <p:tgtEl>
                                          <p:spTgt spid="2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6"/>
                                        </p:tgtEl>
                                        <p:attrNameLst>
                                          <p:attrName>style.visibility</p:attrName>
                                        </p:attrNameLst>
                                      </p:cBhvr>
                                      <p:to>
                                        <p:strVal val="visible"/>
                                      </p:to>
                                    </p:set>
                                    <p:animEffect transition="in" filter="fade">
                                      <p:cBhvr>
                                        <p:cTn id="17" dur="1000"/>
                                        <p:tgtEl>
                                          <p:spTgt spid="2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7"/>
                                        </p:tgtEl>
                                        <p:attrNameLst>
                                          <p:attrName>style.visibility</p:attrName>
                                        </p:attrNameLst>
                                      </p:cBhvr>
                                      <p:to>
                                        <p:strVal val="visible"/>
                                      </p:to>
                                    </p:set>
                                    <p:animEffect transition="in" filter="fade">
                                      <p:cBhvr>
                                        <p:cTn id="22" dur="1000"/>
                                        <p:tgtEl>
                                          <p:spTgt spid="2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9"/>
                                        </p:tgtEl>
                                        <p:attrNameLst>
                                          <p:attrName>style.visibility</p:attrName>
                                        </p:attrNameLst>
                                      </p:cBhvr>
                                      <p:to>
                                        <p:strVal val="visible"/>
                                      </p:to>
                                    </p:set>
                                    <p:animEffect transition="in" filter="fade">
                                      <p:cBhvr>
                                        <p:cTn id="27" dur="1000"/>
                                        <p:tgtEl>
                                          <p:spTgt spid="2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0"/>
                                        </p:tgtEl>
                                        <p:attrNameLst>
                                          <p:attrName>style.visibility</p:attrName>
                                        </p:attrNameLst>
                                      </p:cBhvr>
                                      <p:to>
                                        <p:strVal val="visible"/>
                                      </p:to>
                                    </p:set>
                                    <p:animEffect transition="in" filter="fade">
                                      <p:cBhvr>
                                        <p:cTn id="32" dur="1000"/>
                                        <p:tgtEl>
                                          <p:spTgt spid="2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8"/>
                                        </p:tgtEl>
                                        <p:attrNameLst>
                                          <p:attrName>style.visibility</p:attrName>
                                        </p:attrNameLst>
                                      </p:cBhvr>
                                      <p:to>
                                        <p:strVal val="visible"/>
                                      </p:to>
                                    </p:set>
                                    <p:animEffect transition="in" filter="fade">
                                      <p:cBhvr>
                                        <p:cTn id="37" dur="1000"/>
                                        <p:tgtEl>
                                          <p:spTgt spid="2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2"/>
                                        </p:tgtEl>
                                        <p:attrNameLst>
                                          <p:attrName>style.visibility</p:attrName>
                                        </p:attrNameLst>
                                      </p:cBhvr>
                                      <p:to>
                                        <p:strVal val="visible"/>
                                      </p:to>
                                    </p:set>
                                    <p:animEffect transition="in" filter="fade">
                                      <p:cBhvr>
                                        <p:cTn id="42" dur="1000"/>
                                        <p:tgtEl>
                                          <p:spTgt spid="2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1"/>
                                        </p:tgtEl>
                                        <p:attrNameLst>
                                          <p:attrName>style.visibility</p:attrName>
                                        </p:attrNameLst>
                                      </p:cBhvr>
                                      <p:to>
                                        <p:strVal val="visible"/>
                                      </p:to>
                                    </p:set>
                                    <p:animEffect transition="in" filter="fade">
                                      <p:cBhvr>
                                        <p:cTn id="47" dur="1000"/>
                                        <p:tgtEl>
                                          <p:spTgt spid="2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9"/>
                                        </p:tgtEl>
                                        <p:attrNameLst>
                                          <p:attrName>style.visibility</p:attrName>
                                        </p:attrNameLst>
                                      </p:cBhvr>
                                      <p:to>
                                        <p:strVal val="visible"/>
                                      </p:to>
                                    </p:set>
                                    <p:animEffect transition="in" filter="fade">
                                      <p:cBhvr>
                                        <p:cTn id="52" dur="1000"/>
                                        <p:tgtEl>
                                          <p:spTgt spid="2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1000"/>
                                        <p:tgtEl>
                                          <p:spTgt spid="210"/>
                                        </p:tgtEl>
                                      </p:cBhvr>
                                    </p:animEffect>
                                    <p:set>
                                      <p:cBhvr>
                                        <p:cTn id="57" dur="1" fill="hold">
                                          <p:stCondLst>
                                            <p:cond delay="1000"/>
                                          </p:stCondLst>
                                        </p:cTn>
                                        <p:tgtEl>
                                          <p:spTgt spid="21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3"/>
                                        </p:tgtEl>
                                        <p:attrNameLst>
                                          <p:attrName>style.visibility</p:attrName>
                                        </p:attrNameLst>
                                      </p:cBhvr>
                                      <p:to>
                                        <p:strVal val="visible"/>
                                      </p:to>
                                    </p:set>
                                    <p:animEffect transition="in" filter="fade">
                                      <p:cBhvr>
                                        <p:cTn id="67" dur="1000"/>
                                        <p:tgtEl>
                                          <p:spTgt spid="2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30"/>
                                        </p:tgtEl>
                                        <p:attrNameLst>
                                          <p:attrName>style.visibility</p:attrName>
                                        </p:attrNameLst>
                                      </p:cBhvr>
                                      <p:to>
                                        <p:strVal val="visible"/>
                                      </p:to>
                                    </p:set>
                                    <p:animEffect transition="in" filter="fade">
                                      <p:cBhvr>
                                        <p:cTn id="72" dur="1000"/>
                                        <p:tgtEl>
                                          <p:spTgt spid="2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1000"/>
                                        <p:tgtEl>
                                          <p:spTgt spid="211"/>
                                        </p:tgtEl>
                                      </p:cBhvr>
                                    </p:animEffect>
                                    <p:set>
                                      <p:cBhvr>
                                        <p:cTn id="77" dur="1" fill="hold">
                                          <p:stCondLst>
                                            <p:cond delay="1000"/>
                                          </p:stCondLst>
                                        </p:cTn>
                                        <p:tgtEl>
                                          <p:spTgt spid="21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26"/>
                                        </p:tgtEl>
                                        <p:attrNameLst>
                                          <p:attrName>style.visibility</p:attrName>
                                        </p:attrNameLst>
                                      </p:cBhvr>
                                      <p:to>
                                        <p:strVal val="visible"/>
                                      </p:to>
                                    </p:set>
                                    <p:animEffect transition="in" filter="fade">
                                      <p:cBhvr>
                                        <p:cTn id="82" dur="1000"/>
                                        <p:tgtEl>
                                          <p:spTgt spid="22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24"/>
                                        </p:tgtEl>
                                        <p:attrNameLst>
                                          <p:attrName>style.visibility</p:attrName>
                                        </p:attrNameLst>
                                      </p:cBhvr>
                                      <p:to>
                                        <p:strVal val="visible"/>
                                      </p:to>
                                    </p:set>
                                    <p:animEffect transition="in" filter="fade">
                                      <p:cBhvr>
                                        <p:cTn id="87" dur="1000"/>
                                        <p:tgtEl>
                                          <p:spTgt spid="22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31"/>
                                        </p:tgtEl>
                                        <p:attrNameLst>
                                          <p:attrName>style.visibility</p:attrName>
                                        </p:attrNameLst>
                                      </p:cBhvr>
                                      <p:to>
                                        <p:strVal val="visible"/>
                                      </p:to>
                                    </p:set>
                                    <p:animEffect transition="in" filter="fade">
                                      <p:cBhvr>
                                        <p:cTn id="92" dur="1000"/>
                                        <p:tgtEl>
                                          <p:spTgt spid="23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1000"/>
                                        <p:tgtEl>
                                          <p:spTgt spid="212"/>
                                        </p:tgtEl>
                                      </p:cBhvr>
                                    </p:animEffect>
                                    <p:set>
                                      <p:cBhvr>
                                        <p:cTn id="97" dur="1" fill="hold">
                                          <p:stCondLst>
                                            <p:cond delay="1000"/>
                                          </p:stCondLst>
                                        </p:cTn>
                                        <p:tgtEl>
                                          <p:spTgt spid="212"/>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28"/>
                                        </p:tgtEl>
                                        <p:attrNameLst>
                                          <p:attrName>style.visibility</p:attrName>
                                        </p:attrNameLst>
                                      </p:cBhvr>
                                      <p:to>
                                        <p:strVal val="visible"/>
                                      </p:to>
                                    </p:set>
                                    <p:animEffect transition="in" filter="fade">
                                      <p:cBhvr>
                                        <p:cTn id="102" dur="1000"/>
                                        <p:tgtEl>
                                          <p:spTgt spid="22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27"/>
                                        </p:tgtEl>
                                        <p:attrNameLst>
                                          <p:attrName>style.visibility</p:attrName>
                                        </p:attrNameLst>
                                      </p:cBhvr>
                                      <p:to>
                                        <p:strVal val="visible"/>
                                      </p:to>
                                    </p:set>
                                    <p:animEffect transition="in" filter="fade">
                                      <p:cBhvr>
                                        <p:cTn id="107" dur="1000"/>
                                        <p:tgtEl>
                                          <p:spTgt spid="22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32"/>
                                        </p:tgtEl>
                                        <p:attrNameLst>
                                          <p:attrName>style.visibility</p:attrName>
                                        </p:attrNameLst>
                                      </p:cBhvr>
                                      <p:to>
                                        <p:strVal val="visible"/>
                                      </p:to>
                                    </p:set>
                                    <p:animEffect transition="in" filter="fade">
                                      <p:cBhvr>
                                        <p:cTn id="112" dur="1000"/>
                                        <p:tgtEl>
                                          <p:spTgt spid="23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1000"/>
                                        <p:tgtEl>
                                          <p:spTgt spid="213"/>
                                        </p:tgtEl>
                                      </p:cBhvr>
                                    </p:animEffect>
                                    <p:set>
                                      <p:cBhvr>
                                        <p:cTn id="117" dur="1" fill="hold">
                                          <p:stCondLst>
                                            <p:cond delay="1000"/>
                                          </p:stCondLst>
                                        </p:cTn>
                                        <p:tgtEl>
                                          <p:spTgt spid="2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Break it down like a cardboard box:</a:t>
            </a:r>
          </a:p>
        </p:txBody>
      </p:sp>
      <p:pic>
        <p:nvPicPr>
          <p:cNvPr id="238" name="Shape 238"/>
          <p:cNvPicPr preferRelativeResize="0"/>
          <p:nvPr/>
        </p:nvPicPr>
        <p:blipFill>
          <a:blip r:embed="rId3">
            <a:alphaModFix/>
          </a:blip>
          <a:stretch>
            <a:fillRect/>
          </a:stretch>
        </p:blipFill>
        <p:spPr>
          <a:xfrm>
            <a:off x="223849" y="2057400"/>
            <a:ext cx="8532251" cy="1435537"/>
          </a:xfrm>
          <a:prstGeom prst="rect">
            <a:avLst/>
          </a:prstGeom>
          <a:noFill/>
          <a:ln>
            <a:noFill/>
          </a:ln>
        </p:spPr>
      </p:pic>
      <p:pic>
        <p:nvPicPr>
          <p:cNvPr id="239" name="Shape 239"/>
          <p:cNvPicPr preferRelativeResize="0"/>
          <p:nvPr/>
        </p:nvPicPr>
        <p:blipFill>
          <a:blip r:embed="rId4">
            <a:alphaModFix/>
          </a:blip>
          <a:stretch>
            <a:fillRect/>
          </a:stretch>
        </p:blipFill>
        <p:spPr>
          <a:xfrm>
            <a:off x="3178397" y="2164625"/>
            <a:ext cx="5577700" cy="12210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10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Shape 244"/>
          <p:cNvPicPr preferRelativeResize="0"/>
          <p:nvPr/>
        </p:nvPicPr>
        <p:blipFill>
          <a:blip r:embed="rId3">
            <a:alphaModFix/>
          </a:blip>
          <a:stretch>
            <a:fillRect/>
          </a:stretch>
        </p:blipFill>
        <p:spPr>
          <a:xfrm>
            <a:off x="152399" y="550495"/>
            <a:ext cx="8770375" cy="3684304"/>
          </a:xfrm>
          <a:prstGeom prst="rect">
            <a:avLst/>
          </a:prstGeom>
          <a:noFill/>
          <a:ln>
            <a:noFill/>
          </a:ln>
        </p:spPr>
      </p:pic>
      <p:pic>
        <p:nvPicPr>
          <p:cNvPr id="245" name="Shape 245"/>
          <p:cNvPicPr preferRelativeResize="0"/>
          <p:nvPr/>
        </p:nvPicPr>
        <p:blipFill>
          <a:blip r:embed="rId4">
            <a:alphaModFix/>
          </a:blip>
          <a:stretch>
            <a:fillRect/>
          </a:stretch>
        </p:blipFill>
        <p:spPr>
          <a:xfrm>
            <a:off x="4708313" y="669000"/>
            <a:ext cx="1486711" cy="634500"/>
          </a:xfrm>
          <a:prstGeom prst="rect">
            <a:avLst/>
          </a:prstGeom>
          <a:noFill/>
          <a:ln>
            <a:noFill/>
          </a:ln>
        </p:spPr>
      </p:pic>
      <p:pic>
        <p:nvPicPr>
          <p:cNvPr id="246" name="Shape 246"/>
          <p:cNvPicPr preferRelativeResize="0"/>
          <p:nvPr/>
        </p:nvPicPr>
        <p:blipFill>
          <a:blip r:embed="rId5">
            <a:alphaModFix/>
          </a:blip>
          <a:stretch>
            <a:fillRect/>
          </a:stretch>
        </p:blipFill>
        <p:spPr>
          <a:xfrm>
            <a:off x="7039325" y="625900"/>
            <a:ext cx="1645024" cy="660174"/>
          </a:xfrm>
          <a:prstGeom prst="rect">
            <a:avLst/>
          </a:prstGeom>
          <a:noFill/>
          <a:ln>
            <a:noFill/>
          </a:ln>
        </p:spPr>
      </p:pic>
      <p:pic>
        <p:nvPicPr>
          <p:cNvPr id="247" name="Shape 247"/>
          <p:cNvPicPr preferRelativeResize="0"/>
          <p:nvPr/>
        </p:nvPicPr>
        <p:blipFill>
          <a:blip r:embed="rId6">
            <a:alphaModFix/>
          </a:blip>
          <a:stretch>
            <a:fillRect/>
          </a:stretch>
        </p:blipFill>
        <p:spPr>
          <a:xfrm>
            <a:off x="6413825" y="734849"/>
            <a:ext cx="577000" cy="354836"/>
          </a:xfrm>
          <a:prstGeom prst="rect">
            <a:avLst/>
          </a:prstGeom>
          <a:noFill/>
          <a:ln>
            <a:noFill/>
          </a:ln>
        </p:spPr>
      </p:pic>
      <p:pic>
        <p:nvPicPr>
          <p:cNvPr id="248" name="Shape 248"/>
          <p:cNvPicPr preferRelativeResize="0"/>
          <p:nvPr/>
        </p:nvPicPr>
        <p:blipFill>
          <a:blip r:embed="rId7">
            <a:alphaModFix/>
          </a:blip>
          <a:stretch>
            <a:fillRect/>
          </a:stretch>
        </p:blipFill>
        <p:spPr>
          <a:xfrm>
            <a:off x="2278675" y="695725"/>
            <a:ext cx="987724" cy="3578000"/>
          </a:xfrm>
          <a:prstGeom prst="rect">
            <a:avLst/>
          </a:prstGeom>
          <a:noFill/>
          <a:ln>
            <a:noFill/>
          </a:ln>
        </p:spPr>
      </p:pic>
      <p:pic>
        <p:nvPicPr>
          <p:cNvPr id="249" name="Shape 249"/>
          <p:cNvPicPr preferRelativeResize="0"/>
          <p:nvPr/>
        </p:nvPicPr>
        <p:blipFill>
          <a:blip r:embed="rId7">
            <a:alphaModFix/>
          </a:blip>
          <a:stretch>
            <a:fillRect/>
          </a:stretch>
        </p:blipFill>
        <p:spPr>
          <a:xfrm>
            <a:off x="3497875" y="695725"/>
            <a:ext cx="987724" cy="3578000"/>
          </a:xfrm>
          <a:prstGeom prst="rect">
            <a:avLst/>
          </a:prstGeom>
          <a:noFill/>
          <a:ln>
            <a:noFill/>
          </a:ln>
        </p:spPr>
      </p:pic>
      <p:pic>
        <p:nvPicPr>
          <p:cNvPr id="250" name="Shape 250"/>
          <p:cNvPicPr preferRelativeResize="0"/>
          <p:nvPr/>
        </p:nvPicPr>
        <p:blipFill>
          <a:blip r:embed="rId7">
            <a:alphaModFix/>
          </a:blip>
          <a:stretch>
            <a:fillRect/>
          </a:stretch>
        </p:blipFill>
        <p:spPr>
          <a:xfrm>
            <a:off x="449875" y="695725"/>
            <a:ext cx="655225" cy="3578000"/>
          </a:xfrm>
          <a:prstGeom prst="rect">
            <a:avLst/>
          </a:prstGeom>
          <a:noFill/>
          <a:ln>
            <a:noFill/>
          </a:ln>
        </p:spPr>
      </p:pic>
      <p:pic>
        <p:nvPicPr>
          <p:cNvPr id="251" name="Shape 251"/>
          <p:cNvPicPr preferRelativeResize="0"/>
          <p:nvPr/>
        </p:nvPicPr>
        <p:blipFill>
          <a:blip r:embed="rId7">
            <a:alphaModFix/>
          </a:blip>
          <a:stretch>
            <a:fillRect/>
          </a:stretch>
        </p:blipFill>
        <p:spPr>
          <a:xfrm>
            <a:off x="1364275" y="695725"/>
            <a:ext cx="655225" cy="3578000"/>
          </a:xfrm>
          <a:prstGeom prst="rect">
            <a:avLst/>
          </a:prstGeom>
          <a:noFill/>
          <a:ln>
            <a:noFill/>
          </a:ln>
        </p:spPr>
      </p:pic>
      <p:pic>
        <p:nvPicPr>
          <p:cNvPr id="252" name="Shape 252"/>
          <p:cNvPicPr preferRelativeResize="0"/>
          <p:nvPr/>
        </p:nvPicPr>
        <p:blipFill>
          <a:blip r:embed="rId7">
            <a:alphaModFix/>
          </a:blip>
          <a:stretch>
            <a:fillRect/>
          </a:stretch>
        </p:blipFill>
        <p:spPr>
          <a:xfrm>
            <a:off x="7221075" y="1343300"/>
            <a:ext cx="680375" cy="622399"/>
          </a:xfrm>
          <a:prstGeom prst="rect">
            <a:avLst/>
          </a:prstGeom>
          <a:noFill/>
          <a:ln>
            <a:noFill/>
          </a:ln>
        </p:spPr>
      </p:pic>
      <p:pic>
        <p:nvPicPr>
          <p:cNvPr id="253" name="Shape 253"/>
          <p:cNvPicPr preferRelativeResize="0"/>
          <p:nvPr/>
        </p:nvPicPr>
        <p:blipFill>
          <a:blip r:embed="rId7">
            <a:alphaModFix/>
          </a:blip>
          <a:stretch>
            <a:fillRect/>
          </a:stretch>
        </p:blipFill>
        <p:spPr>
          <a:xfrm>
            <a:off x="7221075" y="2029100"/>
            <a:ext cx="680375" cy="622399"/>
          </a:xfrm>
          <a:prstGeom prst="rect">
            <a:avLst/>
          </a:prstGeom>
          <a:noFill/>
          <a:ln>
            <a:noFill/>
          </a:ln>
        </p:spPr>
      </p:pic>
      <p:pic>
        <p:nvPicPr>
          <p:cNvPr id="254" name="Shape 254"/>
          <p:cNvPicPr preferRelativeResize="0"/>
          <p:nvPr/>
        </p:nvPicPr>
        <p:blipFill>
          <a:blip r:embed="rId7">
            <a:alphaModFix/>
          </a:blip>
          <a:stretch>
            <a:fillRect/>
          </a:stretch>
        </p:blipFill>
        <p:spPr>
          <a:xfrm>
            <a:off x="7221075" y="2714900"/>
            <a:ext cx="680375" cy="622399"/>
          </a:xfrm>
          <a:prstGeom prst="rect">
            <a:avLst/>
          </a:prstGeom>
          <a:noFill/>
          <a:ln>
            <a:noFill/>
          </a:ln>
        </p:spPr>
      </p:pic>
      <p:pic>
        <p:nvPicPr>
          <p:cNvPr id="255" name="Shape 255"/>
          <p:cNvPicPr preferRelativeResize="0"/>
          <p:nvPr/>
        </p:nvPicPr>
        <p:blipFill>
          <a:blip r:embed="rId7">
            <a:alphaModFix/>
          </a:blip>
          <a:stretch>
            <a:fillRect/>
          </a:stretch>
        </p:blipFill>
        <p:spPr>
          <a:xfrm>
            <a:off x="7221075" y="3324500"/>
            <a:ext cx="680375" cy="622399"/>
          </a:xfrm>
          <a:prstGeom prst="rect">
            <a:avLst/>
          </a:prstGeom>
          <a:noFill/>
          <a:ln>
            <a:noFill/>
          </a:ln>
        </p:spPr>
      </p:pic>
      <p:sp>
        <p:nvSpPr>
          <p:cNvPr id="256" name="Shape 256"/>
          <p:cNvSpPr/>
          <p:nvPr/>
        </p:nvSpPr>
        <p:spPr>
          <a:xfrm>
            <a:off x="4984900" y="1311550"/>
            <a:ext cx="790500"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57" name="Shape 257"/>
          <p:cNvPicPr preferRelativeResize="0"/>
          <p:nvPr/>
        </p:nvPicPr>
        <p:blipFill>
          <a:blip r:embed="rId6">
            <a:alphaModFix/>
          </a:blip>
          <a:stretch>
            <a:fillRect/>
          </a:stretch>
        </p:blipFill>
        <p:spPr>
          <a:xfrm>
            <a:off x="4325125" y="1451386"/>
            <a:ext cx="577000" cy="354836"/>
          </a:xfrm>
          <a:prstGeom prst="rect">
            <a:avLst/>
          </a:prstGeom>
          <a:noFill/>
          <a:ln>
            <a:noFill/>
          </a:ln>
        </p:spPr>
      </p:pic>
      <p:sp>
        <p:nvSpPr>
          <p:cNvPr id="258" name="Shape 258"/>
          <p:cNvSpPr/>
          <p:nvPr/>
        </p:nvSpPr>
        <p:spPr>
          <a:xfrm>
            <a:off x="4984900" y="1997350"/>
            <a:ext cx="790500"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59" name="Shape 259"/>
          <p:cNvPicPr preferRelativeResize="0"/>
          <p:nvPr/>
        </p:nvPicPr>
        <p:blipFill>
          <a:blip r:embed="rId6">
            <a:alphaModFix/>
          </a:blip>
          <a:stretch>
            <a:fillRect/>
          </a:stretch>
        </p:blipFill>
        <p:spPr>
          <a:xfrm>
            <a:off x="4325125" y="2137186"/>
            <a:ext cx="577000" cy="354836"/>
          </a:xfrm>
          <a:prstGeom prst="rect">
            <a:avLst/>
          </a:prstGeom>
          <a:noFill/>
          <a:ln>
            <a:noFill/>
          </a:ln>
        </p:spPr>
      </p:pic>
      <p:sp>
        <p:nvSpPr>
          <p:cNvPr id="260" name="Shape 260"/>
          <p:cNvSpPr/>
          <p:nvPr/>
        </p:nvSpPr>
        <p:spPr>
          <a:xfrm>
            <a:off x="4984900" y="2683150"/>
            <a:ext cx="790500"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61" name="Shape 261"/>
          <p:cNvPicPr preferRelativeResize="0"/>
          <p:nvPr/>
        </p:nvPicPr>
        <p:blipFill>
          <a:blip r:embed="rId6">
            <a:alphaModFix/>
          </a:blip>
          <a:stretch>
            <a:fillRect/>
          </a:stretch>
        </p:blipFill>
        <p:spPr>
          <a:xfrm>
            <a:off x="4325125" y="2822986"/>
            <a:ext cx="577000" cy="354836"/>
          </a:xfrm>
          <a:prstGeom prst="rect">
            <a:avLst/>
          </a:prstGeom>
          <a:noFill/>
          <a:ln>
            <a:noFill/>
          </a:ln>
        </p:spPr>
      </p:pic>
      <p:sp>
        <p:nvSpPr>
          <p:cNvPr id="262" name="Shape 262"/>
          <p:cNvSpPr/>
          <p:nvPr/>
        </p:nvSpPr>
        <p:spPr>
          <a:xfrm>
            <a:off x="4984900" y="3368950"/>
            <a:ext cx="790500"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63" name="Shape 263"/>
          <p:cNvPicPr preferRelativeResize="0"/>
          <p:nvPr/>
        </p:nvPicPr>
        <p:blipFill>
          <a:blip r:embed="rId6">
            <a:alphaModFix/>
          </a:blip>
          <a:stretch>
            <a:fillRect/>
          </a:stretch>
        </p:blipFill>
        <p:spPr>
          <a:xfrm>
            <a:off x="4325125" y="3508787"/>
            <a:ext cx="577000" cy="354836"/>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1000"/>
                                        <p:tgtEl>
                                          <p:spTgt spid="2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
                                        </p:tgtEl>
                                        <p:attrNameLst>
                                          <p:attrName>style.visibility</p:attrName>
                                        </p:attrNameLst>
                                      </p:cBhvr>
                                      <p:to>
                                        <p:strVal val="visible"/>
                                      </p:to>
                                    </p:set>
                                    <p:animEffect transition="in" filter="fade">
                                      <p:cBhvr>
                                        <p:cTn id="12" dur="1000"/>
                                        <p:tgtEl>
                                          <p:spTgt spid="2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0"/>
                                        </p:tgtEl>
                                        <p:attrNameLst>
                                          <p:attrName>style.visibility</p:attrName>
                                        </p:attrNameLst>
                                      </p:cBhvr>
                                      <p:to>
                                        <p:strVal val="visible"/>
                                      </p:to>
                                    </p:set>
                                    <p:animEffect transition="in" filter="fade">
                                      <p:cBhvr>
                                        <p:cTn id="17" dur="1000"/>
                                        <p:tgtEl>
                                          <p:spTgt spid="2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1"/>
                                        </p:tgtEl>
                                        <p:attrNameLst>
                                          <p:attrName>style.visibility</p:attrName>
                                        </p:attrNameLst>
                                      </p:cBhvr>
                                      <p:to>
                                        <p:strVal val="visible"/>
                                      </p:to>
                                    </p:set>
                                    <p:animEffect transition="in" filter="fade">
                                      <p:cBhvr>
                                        <p:cTn id="22" dur="1000"/>
                                        <p:tgtEl>
                                          <p:spTgt spid="2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8"/>
                                        </p:tgtEl>
                                        <p:attrNameLst>
                                          <p:attrName>style.visibility</p:attrName>
                                        </p:attrNameLst>
                                      </p:cBhvr>
                                      <p:to>
                                        <p:strVal val="visible"/>
                                      </p:to>
                                    </p:set>
                                    <p:animEffect transition="in" filter="fade">
                                      <p:cBhvr>
                                        <p:cTn id="27" dur="1000"/>
                                        <p:tgtEl>
                                          <p:spTgt spid="2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9"/>
                                        </p:tgtEl>
                                        <p:attrNameLst>
                                          <p:attrName>style.visibility</p:attrName>
                                        </p:attrNameLst>
                                      </p:cBhvr>
                                      <p:to>
                                        <p:strVal val="visible"/>
                                      </p:to>
                                    </p:set>
                                    <p:animEffect transition="in" filter="fade">
                                      <p:cBhvr>
                                        <p:cTn id="32" dur="1000"/>
                                        <p:tgtEl>
                                          <p:spTgt spid="2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7"/>
                                        </p:tgtEl>
                                        <p:attrNameLst>
                                          <p:attrName>style.visibility</p:attrName>
                                        </p:attrNameLst>
                                      </p:cBhvr>
                                      <p:to>
                                        <p:strVal val="visible"/>
                                      </p:to>
                                    </p:set>
                                    <p:animEffect transition="in" filter="fade">
                                      <p:cBhvr>
                                        <p:cTn id="37" dur="1000"/>
                                        <p:tgtEl>
                                          <p:spTgt spid="2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6"/>
                                        </p:tgtEl>
                                        <p:attrNameLst>
                                          <p:attrName>style.visibility</p:attrName>
                                        </p:attrNameLst>
                                      </p:cBhvr>
                                      <p:to>
                                        <p:strVal val="visible"/>
                                      </p:to>
                                    </p:set>
                                    <p:animEffect transition="in" filter="fade">
                                      <p:cBhvr>
                                        <p:cTn id="42" dur="1000"/>
                                        <p:tgtEl>
                                          <p:spTgt spid="256"/>
                                        </p:tgtEl>
                                      </p:cBhvr>
                                    </p:animEffect>
                                  </p:childTnLst>
                                </p:cTn>
                              </p:par>
                              <p:par>
                                <p:cTn id="43" presetID="10" presetClass="entr" presetSubtype="0" fill="hold" nodeType="withEffect">
                                  <p:stCondLst>
                                    <p:cond delay="0"/>
                                  </p:stCondLst>
                                  <p:childTnLst>
                                    <p:set>
                                      <p:cBhvr>
                                        <p:cTn id="44" dur="1" fill="hold">
                                          <p:stCondLst>
                                            <p:cond delay="0"/>
                                          </p:stCondLst>
                                        </p:cTn>
                                        <p:tgtEl>
                                          <p:spTgt spid="257"/>
                                        </p:tgtEl>
                                        <p:attrNameLst>
                                          <p:attrName>style.visibility</p:attrName>
                                        </p:attrNameLst>
                                      </p:cBhvr>
                                      <p:to>
                                        <p:strVal val="visible"/>
                                      </p:to>
                                    </p:set>
                                    <p:animEffect transition="in" filter="fade">
                                      <p:cBhvr>
                                        <p:cTn id="45" dur="1000"/>
                                        <p:tgtEl>
                                          <p:spTgt spid="25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1000"/>
                                        <p:tgtEl>
                                          <p:spTgt spid="252"/>
                                        </p:tgtEl>
                                      </p:cBhvr>
                                    </p:animEffect>
                                    <p:set>
                                      <p:cBhvr>
                                        <p:cTn id="50" dur="1" fill="hold">
                                          <p:stCondLst>
                                            <p:cond delay="1000"/>
                                          </p:stCondLst>
                                        </p:cTn>
                                        <p:tgtEl>
                                          <p:spTgt spid="25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8"/>
                                        </p:tgtEl>
                                        <p:attrNameLst>
                                          <p:attrName>style.visibility</p:attrName>
                                        </p:attrNameLst>
                                      </p:cBhvr>
                                      <p:to>
                                        <p:strVal val="visible"/>
                                      </p:to>
                                    </p:set>
                                    <p:animEffect transition="in" filter="fade">
                                      <p:cBhvr>
                                        <p:cTn id="55" dur="1000"/>
                                        <p:tgtEl>
                                          <p:spTgt spid="258"/>
                                        </p:tgtEl>
                                      </p:cBhvr>
                                    </p:animEffect>
                                  </p:childTnLst>
                                </p:cTn>
                              </p:par>
                              <p:par>
                                <p:cTn id="56" presetID="10" presetClass="entr" presetSubtype="0" fill="hold" nodeType="withEffect">
                                  <p:stCondLst>
                                    <p:cond delay="0"/>
                                  </p:stCondLst>
                                  <p:childTnLst>
                                    <p:set>
                                      <p:cBhvr>
                                        <p:cTn id="57" dur="1" fill="hold">
                                          <p:stCondLst>
                                            <p:cond delay="0"/>
                                          </p:stCondLst>
                                        </p:cTn>
                                        <p:tgtEl>
                                          <p:spTgt spid="259"/>
                                        </p:tgtEl>
                                        <p:attrNameLst>
                                          <p:attrName>style.visibility</p:attrName>
                                        </p:attrNameLst>
                                      </p:cBhvr>
                                      <p:to>
                                        <p:strVal val="visible"/>
                                      </p:to>
                                    </p:set>
                                    <p:animEffect transition="in" filter="fade">
                                      <p:cBhvr>
                                        <p:cTn id="58" dur="1000"/>
                                        <p:tgtEl>
                                          <p:spTgt spid="25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1000"/>
                                        <p:tgtEl>
                                          <p:spTgt spid="253"/>
                                        </p:tgtEl>
                                      </p:cBhvr>
                                    </p:animEffect>
                                    <p:set>
                                      <p:cBhvr>
                                        <p:cTn id="63" dur="1" fill="hold">
                                          <p:stCondLst>
                                            <p:cond delay="1000"/>
                                          </p:stCondLst>
                                        </p:cTn>
                                        <p:tgtEl>
                                          <p:spTgt spid="25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60"/>
                                        </p:tgtEl>
                                        <p:attrNameLst>
                                          <p:attrName>style.visibility</p:attrName>
                                        </p:attrNameLst>
                                      </p:cBhvr>
                                      <p:to>
                                        <p:strVal val="visible"/>
                                      </p:to>
                                    </p:set>
                                    <p:animEffect transition="in" filter="fade">
                                      <p:cBhvr>
                                        <p:cTn id="68" dur="1000"/>
                                        <p:tgtEl>
                                          <p:spTgt spid="260"/>
                                        </p:tgtEl>
                                      </p:cBhvr>
                                    </p:animEffect>
                                  </p:childTnLst>
                                </p:cTn>
                              </p:par>
                              <p:par>
                                <p:cTn id="69" presetID="10" presetClass="entr" presetSubtype="0" fill="hold" nodeType="withEffect">
                                  <p:stCondLst>
                                    <p:cond delay="0"/>
                                  </p:stCondLst>
                                  <p:childTnLst>
                                    <p:set>
                                      <p:cBhvr>
                                        <p:cTn id="70" dur="1" fill="hold">
                                          <p:stCondLst>
                                            <p:cond delay="0"/>
                                          </p:stCondLst>
                                        </p:cTn>
                                        <p:tgtEl>
                                          <p:spTgt spid="261"/>
                                        </p:tgtEl>
                                        <p:attrNameLst>
                                          <p:attrName>style.visibility</p:attrName>
                                        </p:attrNameLst>
                                      </p:cBhvr>
                                      <p:to>
                                        <p:strVal val="visible"/>
                                      </p:to>
                                    </p:set>
                                    <p:animEffect transition="in" filter="fade">
                                      <p:cBhvr>
                                        <p:cTn id="71" dur="1000"/>
                                        <p:tgtEl>
                                          <p:spTgt spid="26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1000"/>
                                        <p:tgtEl>
                                          <p:spTgt spid="254"/>
                                        </p:tgtEl>
                                      </p:cBhvr>
                                    </p:animEffect>
                                    <p:set>
                                      <p:cBhvr>
                                        <p:cTn id="76" dur="1" fill="hold">
                                          <p:stCondLst>
                                            <p:cond delay="1000"/>
                                          </p:stCondLst>
                                        </p:cTn>
                                        <p:tgtEl>
                                          <p:spTgt spid="25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62"/>
                                        </p:tgtEl>
                                        <p:attrNameLst>
                                          <p:attrName>style.visibility</p:attrName>
                                        </p:attrNameLst>
                                      </p:cBhvr>
                                      <p:to>
                                        <p:strVal val="visible"/>
                                      </p:to>
                                    </p:set>
                                    <p:animEffect transition="in" filter="fade">
                                      <p:cBhvr>
                                        <p:cTn id="81" dur="1000"/>
                                        <p:tgtEl>
                                          <p:spTgt spid="262"/>
                                        </p:tgtEl>
                                      </p:cBhvr>
                                    </p:animEffect>
                                  </p:childTnLst>
                                </p:cTn>
                              </p:par>
                              <p:par>
                                <p:cTn id="82" presetID="10" presetClass="entr" presetSubtype="0" fill="hold" nodeType="withEffect">
                                  <p:stCondLst>
                                    <p:cond delay="0"/>
                                  </p:stCondLst>
                                  <p:childTnLst>
                                    <p:set>
                                      <p:cBhvr>
                                        <p:cTn id="83" dur="1" fill="hold">
                                          <p:stCondLst>
                                            <p:cond delay="0"/>
                                          </p:stCondLst>
                                        </p:cTn>
                                        <p:tgtEl>
                                          <p:spTgt spid="263"/>
                                        </p:tgtEl>
                                        <p:attrNameLst>
                                          <p:attrName>style.visibility</p:attrName>
                                        </p:attrNameLst>
                                      </p:cBhvr>
                                      <p:to>
                                        <p:strVal val="visible"/>
                                      </p:to>
                                    </p:set>
                                    <p:animEffect transition="in" filter="fade">
                                      <p:cBhvr>
                                        <p:cTn id="84" dur="1000"/>
                                        <p:tgtEl>
                                          <p:spTgt spid="26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1000"/>
                                        <p:tgtEl>
                                          <p:spTgt spid="255"/>
                                        </p:tgtEl>
                                      </p:cBhvr>
                                    </p:animEffect>
                                    <p:set>
                                      <p:cBhvr>
                                        <p:cTn id="89" dur="1" fill="hold">
                                          <p:stCondLst>
                                            <p:cond delay="1000"/>
                                          </p:stCondLst>
                                        </p:cTn>
                                        <p:tgtEl>
                                          <p:spTgt spid="2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Shape 268"/>
          <p:cNvPicPr preferRelativeResize="0"/>
          <p:nvPr/>
        </p:nvPicPr>
        <p:blipFill>
          <a:blip r:embed="rId3">
            <a:alphaModFix/>
          </a:blip>
          <a:stretch>
            <a:fillRect/>
          </a:stretch>
        </p:blipFill>
        <p:spPr>
          <a:xfrm>
            <a:off x="223849" y="3276600"/>
            <a:ext cx="8532251" cy="1435537"/>
          </a:xfrm>
          <a:prstGeom prst="rect">
            <a:avLst/>
          </a:prstGeom>
          <a:noFill/>
          <a:ln>
            <a:noFill/>
          </a:ln>
        </p:spPr>
      </p:pic>
      <p:pic>
        <p:nvPicPr>
          <p:cNvPr id="269" name="Shape 269"/>
          <p:cNvPicPr preferRelativeResize="0"/>
          <p:nvPr/>
        </p:nvPicPr>
        <p:blipFill>
          <a:blip r:embed="rId4">
            <a:alphaModFix/>
          </a:blip>
          <a:stretch>
            <a:fillRect/>
          </a:stretch>
        </p:blipFill>
        <p:spPr>
          <a:xfrm>
            <a:off x="283600" y="3460025"/>
            <a:ext cx="4136825" cy="1221075"/>
          </a:xfrm>
          <a:prstGeom prst="rect">
            <a:avLst/>
          </a:prstGeom>
          <a:noFill/>
          <a:ln>
            <a:noFill/>
          </a:ln>
        </p:spPr>
      </p:pic>
      <p:pic>
        <p:nvPicPr>
          <p:cNvPr id="270" name="Shape 270"/>
          <p:cNvPicPr preferRelativeResize="0"/>
          <p:nvPr/>
        </p:nvPicPr>
        <p:blipFill>
          <a:blip r:embed="rId5">
            <a:alphaModFix/>
          </a:blip>
          <a:stretch>
            <a:fillRect/>
          </a:stretch>
        </p:blipFill>
        <p:spPr>
          <a:xfrm>
            <a:off x="2055075" y="-12"/>
            <a:ext cx="4724400" cy="3400425"/>
          </a:xfrm>
          <a:prstGeom prst="rect">
            <a:avLst/>
          </a:prstGeom>
          <a:noFill/>
          <a:ln>
            <a:noFill/>
          </a:ln>
        </p:spPr>
      </p:pic>
      <p:pic>
        <p:nvPicPr>
          <p:cNvPr id="271" name="Shape 271"/>
          <p:cNvPicPr preferRelativeResize="0"/>
          <p:nvPr/>
        </p:nvPicPr>
        <p:blipFill>
          <a:blip r:embed="rId4">
            <a:alphaModFix/>
          </a:blip>
          <a:stretch>
            <a:fillRect/>
          </a:stretch>
        </p:blipFill>
        <p:spPr>
          <a:xfrm>
            <a:off x="8291925" y="3383825"/>
            <a:ext cx="539125" cy="12210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childTnLst>
                                </p:cTn>
                              </p:par>
                              <p:par>
                                <p:cTn id="8" presetID="10" presetClass="entr" presetSubtype="0" fill="hold" nodeType="withEffect">
                                  <p:stCondLst>
                                    <p:cond delay="0"/>
                                  </p:stCondLst>
                                  <p:childTnLst>
                                    <p:set>
                                      <p:cBhvr>
                                        <p:cTn id="9" dur="1" fill="hold">
                                          <p:stCondLst>
                                            <p:cond delay="0"/>
                                          </p:stCondLst>
                                        </p:cTn>
                                        <p:tgtEl>
                                          <p:spTgt spid="271"/>
                                        </p:tgtEl>
                                        <p:attrNameLst>
                                          <p:attrName>style.visibility</p:attrName>
                                        </p:attrNameLst>
                                      </p:cBhvr>
                                      <p:to>
                                        <p:strVal val="visible"/>
                                      </p:to>
                                    </p:set>
                                    <p:animEffect transition="in" filter="fade">
                                      <p:cBhvr>
                                        <p:cTn id="10" dur="10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Shape 276"/>
          <p:cNvPicPr preferRelativeResize="0"/>
          <p:nvPr/>
        </p:nvPicPr>
        <p:blipFill>
          <a:blip r:embed="rId3">
            <a:alphaModFix/>
          </a:blip>
          <a:stretch>
            <a:fillRect/>
          </a:stretch>
        </p:blipFill>
        <p:spPr>
          <a:xfrm>
            <a:off x="68099" y="933600"/>
            <a:ext cx="8983086" cy="2700799"/>
          </a:xfrm>
          <a:prstGeom prst="rect">
            <a:avLst/>
          </a:prstGeom>
          <a:noFill/>
          <a:ln>
            <a:noFill/>
          </a:ln>
        </p:spPr>
      </p:pic>
      <p:pic>
        <p:nvPicPr>
          <p:cNvPr id="277" name="Shape 277"/>
          <p:cNvPicPr preferRelativeResize="0"/>
          <p:nvPr/>
        </p:nvPicPr>
        <p:blipFill>
          <a:blip r:embed="rId4">
            <a:alphaModFix/>
          </a:blip>
          <a:stretch>
            <a:fillRect/>
          </a:stretch>
        </p:blipFill>
        <p:spPr>
          <a:xfrm>
            <a:off x="7260200" y="1597600"/>
            <a:ext cx="577000" cy="436599"/>
          </a:xfrm>
          <a:prstGeom prst="rect">
            <a:avLst/>
          </a:prstGeom>
          <a:noFill/>
          <a:ln>
            <a:noFill/>
          </a:ln>
        </p:spPr>
      </p:pic>
      <p:pic>
        <p:nvPicPr>
          <p:cNvPr id="278" name="Shape 278"/>
          <p:cNvPicPr preferRelativeResize="0"/>
          <p:nvPr/>
        </p:nvPicPr>
        <p:blipFill>
          <a:blip r:embed="rId4">
            <a:alphaModFix/>
          </a:blip>
          <a:stretch>
            <a:fillRect/>
          </a:stretch>
        </p:blipFill>
        <p:spPr>
          <a:xfrm>
            <a:off x="7260200" y="2054800"/>
            <a:ext cx="577000" cy="436599"/>
          </a:xfrm>
          <a:prstGeom prst="rect">
            <a:avLst/>
          </a:prstGeom>
          <a:noFill/>
          <a:ln>
            <a:noFill/>
          </a:ln>
        </p:spPr>
      </p:pic>
      <p:pic>
        <p:nvPicPr>
          <p:cNvPr id="279" name="Shape 279"/>
          <p:cNvPicPr preferRelativeResize="0"/>
          <p:nvPr/>
        </p:nvPicPr>
        <p:blipFill>
          <a:blip r:embed="rId4">
            <a:alphaModFix/>
          </a:blip>
          <a:stretch>
            <a:fillRect/>
          </a:stretch>
        </p:blipFill>
        <p:spPr>
          <a:xfrm>
            <a:off x="7260200" y="2512000"/>
            <a:ext cx="577000" cy="436599"/>
          </a:xfrm>
          <a:prstGeom prst="rect">
            <a:avLst/>
          </a:prstGeom>
          <a:noFill/>
          <a:ln>
            <a:noFill/>
          </a:ln>
        </p:spPr>
      </p:pic>
      <p:pic>
        <p:nvPicPr>
          <p:cNvPr id="280" name="Shape 280"/>
          <p:cNvPicPr preferRelativeResize="0"/>
          <p:nvPr/>
        </p:nvPicPr>
        <p:blipFill>
          <a:blip r:embed="rId4">
            <a:alphaModFix/>
          </a:blip>
          <a:stretch>
            <a:fillRect/>
          </a:stretch>
        </p:blipFill>
        <p:spPr>
          <a:xfrm>
            <a:off x="7260200" y="3045400"/>
            <a:ext cx="577000" cy="436599"/>
          </a:xfrm>
          <a:prstGeom prst="rect">
            <a:avLst/>
          </a:prstGeom>
          <a:noFill/>
          <a:ln>
            <a:noFill/>
          </a:ln>
        </p:spPr>
      </p:pic>
      <p:pic>
        <p:nvPicPr>
          <p:cNvPr id="281" name="Shape 281"/>
          <p:cNvPicPr preferRelativeResize="0"/>
          <p:nvPr/>
        </p:nvPicPr>
        <p:blipFill>
          <a:blip r:embed="rId4">
            <a:alphaModFix/>
          </a:blip>
          <a:stretch>
            <a:fillRect/>
          </a:stretch>
        </p:blipFill>
        <p:spPr>
          <a:xfrm>
            <a:off x="4721150" y="1028750"/>
            <a:ext cx="1623825" cy="2540825"/>
          </a:xfrm>
          <a:prstGeom prst="rect">
            <a:avLst/>
          </a:prstGeom>
          <a:noFill/>
          <a:ln>
            <a:noFill/>
          </a:ln>
        </p:spPr>
      </p:pic>
      <p:pic>
        <p:nvPicPr>
          <p:cNvPr id="282" name="Shape 282"/>
          <p:cNvPicPr preferRelativeResize="0"/>
          <p:nvPr/>
        </p:nvPicPr>
        <p:blipFill>
          <a:blip r:embed="rId4">
            <a:alphaModFix/>
          </a:blip>
          <a:stretch>
            <a:fillRect/>
          </a:stretch>
        </p:blipFill>
        <p:spPr>
          <a:xfrm>
            <a:off x="3418425" y="1113175"/>
            <a:ext cx="1070450" cy="2540825"/>
          </a:xfrm>
          <a:prstGeom prst="rect">
            <a:avLst/>
          </a:prstGeom>
          <a:noFill/>
          <a:ln>
            <a:noFill/>
          </a:ln>
        </p:spPr>
      </p:pic>
      <p:pic>
        <p:nvPicPr>
          <p:cNvPr id="283" name="Shape 283"/>
          <p:cNvPicPr preferRelativeResize="0"/>
          <p:nvPr/>
        </p:nvPicPr>
        <p:blipFill>
          <a:blip r:embed="rId4">
            <a:alphaModFix/>
          </a:blip>
          <a:stretch>
            <a:fillRect/>
          </a:stretch>
        </p:blipFill>
        <p:spPr>
          <a:xfrm>
            <a:off x="343550" y="1113175"/>
            <a:ext cx="448599" cy="2464624"/>
          </a:xfrm>
          <a:prstGeom prst="rect">
            <a:avLst/>
          </a:prstGeom>
          <a:noFill/>
          <a:ln>
            <a:noFill/>
          </a:ln>
        </p:spPr>
      </p:pic>
      <p:pic>
        <p:nvPicPr>
          <p:cNvPr id="284" name="Shape 284"/>
          <p:cNvPicPr preferRelativeResize="0"/>
          <p:nvPr/>
        </p:nvPicPr>
        <p:blipFill>
          <a:blip r:embed="rId5">
            <a:alphaModFix/>
          </a:blip>
          <a:stretch>
            <a:fillRect/>
          </a:stretch>
        </p:blipFill>
        <p:spPr>
          <a:xfrm>
            <a:off x="2277875" y="1604362"/>
            <a:ext cx="382887" cy="394026"/>
          </a:xfrm>
          <a:prstGeom prst="rect">
            <a:avLst/>
          </a:prstGeom>
          <a:noFill/>
          <a:ln>
            <a:noFill/>
          </a:ln>
        </p:spPr>
      </p:pic>
      <p:pic>
        <p:nvPicPr>
          <p:cNvPr id="285" name="Shape 285"/>
          <p:cNvPicPr preferRelativeResize="0"/>
          <p:nvPr/>
        </p:nvPicPr>
        <p:blipFill>
          <a:blip r:embed="rId4">
            <a:alphaModFix/>
          </a:blip>
          <a:stretch>
            <a:fillRect/>
          </a:stretch>
        </p:blipFill>
        <p:spPr>
          <a:xfrm>
            <a:off x="953150" y="1113175"/>
            <a:ext cx="448599" cy="2464624"/>
          </a:xfrm>
          <a:prstGeom prst="rect">
            <a:avLst/>
          </a:prstGeom>
          <a:noFill/>
          <a:ln>
            <a:noFill/>
          </a:ln>
        </p:spPr>
      </p:pic>
      <p:pic>
        <p:nvPicPr>
          <p:cNvPr id="286" name="Shape 286"/>
          <p:cNvPicPr preferRelativeResize="0"/>
          <p:nvPr/>
        </p:nvPicPr>
        <p:blipFill>
          <a:blip r:embed="rId5">
            <a:alphaModFix/>
          </a:blip>
          <a:stretch>
            <a:fillRect/>
          </a:stretch>
        </p:blipFill>
        <p:spPr>
          <a:xfrm>
            <a:off x="7481825" y="1113174"/>
            <a:ext cx="382887" cy="394026"/>
          </a:xfrm>
          <a:prstGeom prst="rect">
            <a:avLst/>
          </a:prstGeom>
          <a:noFill/>
          <a:ln>
            <a:noFill/>
          </a:ln>
        </p:spPr>
      </p:pic>
      <p:pic>
        <p:nvPicPr>
          <p:cNvPr id="287" name="Shape 287"/>
          <p:cNvPicPr preferRelativeResize="0"/>
          <p:nvPr/>
        </p:nvPicPr>
        <p:blipFill>
          <a:blip r:embed="rId5">
            <a:alphaModFix/>
          </a:blip>
          <a:stretch>
            <a:fillRect/>
          </a:stretch>
        </p:blipFill>
        <p:spPr>
          <a:xfrm>
            <a:off x="2277875" y="2061562"/>
            <a:ext cx="382887" cy="394026"/>
          </a:xfrm>
          <a:prstGeom prst="rect">
            <a:avLst/>
          </a:prstGeom>
          <a:noFill/>
          <a:ln>
            <a:noFill/>
          </a:ln>
        </p:spPr>
      </p:pic>
      <p:sp>
        <p:nvSpPr>
          <p:cNvPr id="288" name="Shape 288"/>
          <p:cNvSpPr/>
          <p:nvPr/>
        </p:nvSpPr>
        <p:spPr>
          <a:xfrm>
            <a:off x="1826900" y="1570375"/>
            <a:ext cx="448499" cy="436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89" name="Shape 289"/>
          <p:cNvPicPr preferRelativeResize="0"/>
          <p:nvPr/>
        </p:nvPicPr>
        <p:blipFill>
          <a:blip r:embed="rId5">
            <a:alphaModFix/>
          </a:blip>
          <a:stretch>
            <a:fillRect/>
          </a:stretch>
        </p:blipFill>
        <p:spPr>
          <a:xfrm>
            <a:off x="2277875" y="2594962"/>
            <a:ext cx="382887" cy="394026"/>
          </a:xfrm>
          <a:prstGeom prst="rect">
            <a:avLst/>
          </a:prstGeom>
          <a:noFill/>
          <a:ln>
            <a:noFill/>
          </a:ln>
        </p:spPr>
      </p:pic>
      <p:sp>
        <p:nvSpPr>
          <p:cNvPr id="290" name="Shape 290"/>
          <p:cNvSpPr/>
          <p:nvPr/>
        </p:nvSpPr>
        <p:spPr>
          <a:xfrm>
            <a:off x="1826900" y="2027575"/>
            <a:ext cx="448499" cy="436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1" name="Shape 291"/>
          <p:cNvSpPr/>
          <p:nvPr/>
        </p:nvSpPr>
        <p:spPr>
          <a:xfrm>
            <a:off x="1826900" y="2560975"/>
            <a:ext cx="448499" cy="436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92" name="Shape 292"/>
          <p:cNvPicPr preferRelativeResize="0"/>
          <p:nvPr/>
        </p:nvPicPr>
        <p:blipFill>
          <a:blip r:embed="rId5">
            <a:alphaModFix/>
          </a:blip>
          <a:stretch>
            <a:fillRect/>
          </a:stretch>
        </p:blipFill>
        <p:spPr>
          <a:xfrm>
            <a:off x="2277875" y="3052162"/>
            <a:ext cx="382887" cy="394026"/>
          </a:xfrm>
          <a:prstGeom prst="rect">
            <a:avLst/>
          </a:prstGeom>
          <a:noFill/>
          <a:ln>
            <a:noFill/>
          </a:ln>
        </p:spPr>
      </p:pic>
      <p:sp>
        <p:nvSpPr>
          <p:cNvPr id="293" name="Shape 293"/>
          <p:cNvSpPr/>
          <p:nvPr/>
        </p:nvSpPr>
        <p:spPr>
          <a:xfrm>
            <a:off x="1826900" y="3018175"/>
            <a:ext cx="448499" cy="436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4" name="Shape 294"/>
          <p:cNvSpPr/>
          <p:nvPr/>
        </p:nvSpPr>
        <p:spPr>
          <a:xfrm>
            <a:off x="2663225" y="1604425"/>
            <a:ext cx="448499" cy="393900"/>
          </a:xfrm>
          <a:prstGeom prst="rect">
            <a:avLst/>
          </a:prstGeom>
          <a:noFill/>
          <a:ln w="28575"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5" name="Shape 295"/>
          <p:cNvSpPr/>
          <p:nvPr/>
        </p:nvSpPr>
        <p:spPr>
          <a:xfrm>
            <a:off x="2663225" y="2061625"/>
            <a:ext cx="448499" cy="393900"/>
          </a:xfrm>
          <a:prstGeom prst="rect">
            <a:avLst/>
          </a:prstGeom>
          <a:noFill/>
          <a:ln w="28575"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6" name="Shape 296"/>
          <p:cNvSpPr/>
          <p:nvPr/>
        </p:nvSpPr>
        <p:spPr>
          <a:xfrm>
            <a:off x="2663225" y="2595025"/>
            <a:ext cx="448499" cy="393900"/>
          </a:xfrm>
          <a:prstGeom prst="rect">
            <a:avLst/>
          </a:prstGeom>
          <a:noFill/>
          <a:ln w="28575"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7" name="Shape 297"/>
          <p:cNvSpPr/>
          <p:nvPr/>
        </p:nvSpPr>
        <p:spPr>
          <a:xfrm>
            <a:off x="2663225" y="3052225"/>
            <a:ext cx="448499" cy="393900"/>
          </a:xfrm>
          <a:prstGeom prst="rect">
            <a:avLst/>
          </a:prstGeom>
          <a:noFill/>
          <a:ln w="28575"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98" name="Shape 298"/>
          <p:cNvPicPr preferRelativeResize="0"/>
          <p:nvPr/>
        </p:nvPicPr>
        <p:blipFill>
          <a:blip r:embed="rId6">
            <a:alphaModFix/>
          </a:blip>
          <a:stretch>
            <a:fillRect/>
          </a:stretch>
        </p:blipFill>
        <p:spPr>
          <a:xfrm>
            <a:off x="1744127" y="1113072"/>
            <a:ext cx="614044" cy="436600"/>
          </a:xfrm>
          <a:prstGeom prst="rect">
            <a:avLst/>
          </a:prstGeom>
          <a:noFill/>
          <a:ln>
            <a:noFill/>
          </a:ln>
        </p:spPr>
      </p:pic>
      <p:pic>
        <p:nvPicPr>
          <p:cNvPr id="299" name="Shape 299"/>
          <p:cNvPicPr preferRelativeResize="0"/>
          <p:nvPr/>
        </p:nvPicPr>
        <p:blipFill>
          <a:blip r:embed="rId7">
            <a:alphaModFix/>
          </a:blip>
          <a:stretch>
            <a:fillRect/>
          </a:stretch>
        </p:blipFill>
        <p:spPr>
          <a:xfrm>
            <a:off x="2555701" y="1104600"/>
            <a:ext cx="665183" cy="436599"/>
          </a:xfrm>
          <a:prstGeom prst="rect">
            <a:avLst/>
          </a:prstGeom>
          <a:noFill/>
          <a:ln>
            <a:noFill/>
          </a:ln>
        </p:spPr>
      </p:pic>
      <p:pic>
        <p:nvPicPr>
          <p:cNvPr id="300" name="Shape 300"/>
          <p:cNvPicPr preferRelativeResize="0"/>
          <p:nvPr/>
        </p:nvPicPr>
        <p:blipFill>
          <a:blip r:embed="rId8">
            <a:alphaModFix/>
          </a:blip>
          <a:stretch>
            <a:fillRect/>
          </a:stretch>
        </p:blipFill>
        <p:spPr>
          <a:xfrm>
            <a:off x="7913118" y="1028399"/>
            <a:ext cx="818406" cy="499924"/>
          </a:xfrm>
          <a:prstGeom prst="rect">
            <a:avLst/>
          </a:prstGeom>
          <a:noFill/>
          <a:ln>
            <a:noFill/>
          </a:ln>
        </p:spPr>
      </p:pic>
      <p:pic>
        <p:nvPicPr>
          <p:cNvPr id="301" name="Shape 301"/>
          <p:cNvPicPr preferRelativeResize="0"/>
          <p:nvPr/>
        </p:nvPicPr>
        <p:blipFill>
          <a:blip r:embed="rId9">
            <a:alphaModFix/>
          </a:blip>
          <a:stretch>
            <a:fillRect/>
          </a:stretch>
        </p:blipFill>
        <p:spPr>
          <a:xfrm>
            <a:off x="6663425" y="1024948"/>
            <a:ext cx="818400" cy="506826"/>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fade">
                                      <p:cBhvr>
                                        <p:cTn id="7" dur="1000"/>
                                        <p:tgtEl>
                                          <p:spTgt spid="3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8"/>
                                        </p:tgtEl>
                                        <p:attrNameLst>
                                          <p:attrName>style.visibility</p:attrName>
                                        </p:attrNameLst>
                                      </p:cBhvr>
                                      <p:to>
                                        <p:strVal val="visible"/>
                                      </p:to>
                                    </p:set>
                                    <p:animEffect transition="in" filter="fade">
                                      <p:cBhvr>
                                        <p:cTn id="12" dur="1000"/>
                                        <p:tgtEl>
                                          <p:spTgt spid="2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0"/>
                                        </p:tgtEl>
                                        <p:attrNameLst>
                                          <p:attrName>style.visibility</p:attrName>
                                        </p:attrNameLst>
                                      </p:cBhvr>
                                      <p:to>
                                        <p:strVal val="visible"/>
                                      </p:to>
                                    </p:set>
                                    <p:animEffect transition="in" filter="fade">
                                      <p:cBhvr>
                                        <p:cTn id="17" dur="1000"/>
                                        <p:tgtEl>
                                          <p:spTgt spid="3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9"/>
                                        </p:tgtEl>
                                        <p:attrNameLst>
                                          <p:attrName>style.visibility</p:attrName>
                                        </p:attrNameLst>
                                      </p:cBhvr>
                                      <p:to>
                                        <p:strVal val="visible"/>
                                      </p:to>
                                    </p:set>
                                    <p:animEffect transition="in" filter="fade">
                                      <p:cBhvr>
                                        <p:cTn id="22" dur="1000"/>
                                        <p:tgtEl>
                                          <p:spTgt spid="2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3"/>
                                        </p:tgtEl>
                                        <p:attrNameLst>
                                          <p:attrName>style.visibility</p:attrName>
                                        </p:attrNameLst>
                                      </p:cBhvr>
                                      <p:to>
                                        <p:strVal val="visible"/>
                                      </p:to>
                                    </p:set>
                                    <p:animEffect transition="in" filter="fade">
                                      <p:cBhvr>
                                        <p:cTn id="27" dur="1000"/>
                                        <p:tgtEl>
                                          <p:spTgt spid="2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5"/>
                                        </p:tgtEl>
                                        <p:attrNameLst>
                                          <p:attrName>style.visibility</p:attrName>
                                        </p:attrNameLst>
                                      </p:cBhvr>
                                      <p:to>
                                        <p:strVal val="visible"/>
                                      </p:to>
                                    </p:set>
                                    <p:animEffect transition="in" filter="fade">
                                      <p:cBhvr>
                                        <p:cTn id="32" dur="1000"/>
                                        <p:tgtEl>
                                          <p:spTgt spid="28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2"/>
                                        </p:tgtEl>
                                        <p:attrNameLst>
                                          <p:attrName>style.visibility</p:attrName>
                                        </p:attrNameLst>
                                      </p:cBhvr>
                                      <p:to>
                                        <p:strVal val="visible"/>
                                      </p:to>
                                    </p:set>
                                    <p:animEffect transition="in" filter="fade">
                                      <p:cBhvr>
                                        <p:cTn id="37" dur="1000"/>
                                        <p:tgtEl>
                                          <p:spTgt spid="28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1"/>
                                        </p:tgtEl>
                                        <p:attrNameLst>
                                          <p:attrName>style.visibility</p:attrName>
                                        </p:attrNameLst>
                                      </p:cBhvr>
                                      <p:to>
                                        <p:strVal val="visible"/>
                                      </p:to>
                                    </p:set>
                                    <p:animEffect transition="in" filter="fade">
                                      <p:cBhvr>
                                        <p:cTn id="42" dur="1000"/>
                                        <p:tgtEl>
                                          <p:spTgt spid="28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6"/>
                                        </p:tgtEl>
                                        <p:attrNameLst>
                                          <p:attrName>style.visibility</p:attrName>
                                        </p:attrNameLst>
                                      </p:cBhvr>
                                      <p:to>
                                        <p:strVal val="visible"/>
                                      </p:to>
                                    </p:set>
                                    <p:animEffect transition="in" filter="fade">
                                      <p:cBhvr>
                                        <p:cTn id="47" dur="1000"/>
                                        <p:tgtEl>
                                          <p:spTgt spid="28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8"/>
                                        </p:tgtEl>
                                        <p:attrNameLst>
                                          <p:attrName>style.visibility</p:attrName>
                                        </p:attrNameLst>
                                      </p:cBhvr>
                                      <p:to>
                                        <p:strVal val="visible"/>
                                      </p:to>
                                    </p:set>
                                    <p:animEffect transition="in" filter="fade">
                                      <p:cBhvr>
                                        <p:cTn id="52" dur="1000"/>
                                        <p:tgtEl>
                                          <p:spTgt spid="28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4"/>
                                        </p:tgtEl>
                                        <p:attrNameLst>
                                          <p:attrName>style.visibility</p:attrName>
                                        </p:attrNameLst>
                                      </p:cBhvr>
                                      <p:to>
                                        <p:strVal val="visible"/>
                                      </p:to>
                                    </p:set>
                                    <p:animEffect transition="in" filter="fade">
                                      <p:cBhvr>
                                        <p:cTn id="57" dur="1000"/>
                                        <p:tgtEl>
                                          <p:spTgt spid="28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94"/>
                                        </p:tgtEl>
                                        <p:attrNameLst>
                                          <p:attrName>style.visibility</p:attrName>
                                        </p:attrNameLst>
                                      </p:cBhvr>
                                      <p:to>
                                        <p:strVal val="visible"/>
                                      </p:to>
                                    </p:set>
                                    <p:animEffect transition="in" filter="fade">
                                      <p:cBhvr>
                                        <p:cTn id="62" dur="1000"/>
                                        <p:tgtEl>
                                          <p:spTgt spid="29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1000"/>
                                        <p:tgtEl>
                                          <p:spTgt spid="277"/>
                                        </p:tgtEl>
                                      </p:cBhvr>
                                    </p:animEffect>
                                    <p:set>
                                      <p:cBhvr>
                                        <p:cTn id="67" dur="1" fill="hold">
                                          <p:stCondLst>
                                            <p:cond delay="1000"/>
                                          </p:stCondLst>
                                        </p:cTn>
                                        <p:tgtEl>
                                          <p:spTgt spid="27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90"/>
                                        </p:tgtEl>
                                        <p:attrNameLst>
                                          <p:attrName>style.visibility</p:attrName>
                                        </p:attrNameLst>
                                      </p:cBhvr>
                                      <p:to>
                                        <p:strVal val="visible"/>
                                      </p:to>
                                    </p:set>
                                    <p:animEffect transition="in" filter="fade">
                                      <p:cBhvr>
                                        <p:cTn id="72" dur="1000"/>
                                        <p:tgtEl>
                                          <p:spTgt spid="29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87"/>
                                        </p:tgtEl>
                                        <p:attrNameLst>
                                          <p:attrName>style.visibility</p:attrName>
                                        </p:attrNameLst>
                                      </p:cBhvr>
                                      <p:to>
                                        <p:strVal val="visible"/>
                                      </p:to>
                                    </p:set>
                                    <p:animEffect transition="in" filter="fade">
                                      <p:cBhvr>
                                        <p:cTn id="77" dur="1000"/>
                                        <p:tgtEl>
                                          <p:spTgt spid="28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95"/>
                                        </p:tgtEl>
                                        <p:attrNameLst>
                                          <p:attrName>style.visibility</p:attrName>
                                        </p:attrNameLst>
                                      </p:cBhvr>
                                      <p:to>
                                        <p:strVal val="visible"/>
                                      </p:to>
                                    </p:set>
                                    <p:animEffect transition="in" filter="fade">
                                      <p:cBhvr>
                                        <p:cTn id="82" dur="1000"/>
                                        <p:tgtEl>
                                          <p:spTgt spid="29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1000"/>
                                        <p:tgtEl>
                                          <p:spTgt spid="278"/>
                                        </p:tgtEl>
                                      </p:cBhvr>
                                    </p:animEffect>
                                    <p:set>
                                      <p:cBhvr>
                                        <p:cTn id="87" dur="1" fill="hold">
                                          <p:stCondLst>
                                            <p:cond delay="1000"/>
                                          </p:stCondLst>
                                        </p:cTn>
                                        <p:tgtEl>
                                          <p:spTgt spid="27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91"/>
                                        </p:tgtEl>
                                        <p:attrNameLst>
                                          <p:attrName>style.visibility</p:attrName>
                                        </p:attrNameLst>
                                      </p:cBhvr>
                                      <p:to>
                                        <p:strVal val="visible"/>
                                      </p:to>
                                    </p:set>
                                    <p:animEffect transition="in" filter="fade">
                                      <p:cBhvr>
                                        <p:cTn id="92" dur="1000"/>
                                        <p:tgtEl>
                                          <p:spTgt spid="29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89"/>
                                        </p:tgtEl>
                                        <p:attrNameLst>
                                          <p:attrName>style.visibility</p:attrName>
                                        </p:attrNameLst>
                                      </p:cBhvr>
                                      <p:to>
                                        <p:strVal val="visible"/>
                                      </p:to>
                                    </p:set>
                                    <p:animEffect transition="in" filter="fade">
                                      <p:cBhvr>
                                        <p:cTn id="97" dur="1000"/>
                                        <p:tgtEl>
                                          <p:spTgt spid="28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96"/>
                                        </p:tgtEl>
                                        <p:attrNameLst>
                                          <p:attrName>style.visibility</p:attrName>
                                        </p:attrNameLst>
                                      </p:cBhvr>
                                      <p:to>
                                        <p:strVal val="visible"/>
                                      </p:to>
                                    </p:set>
                                    <p:animEffect transition="in" filter="fade">
                                      <p:cBhvr>
                                        <p:cTn id="102" dur="1000"/>
                                        <p:tgtEl>
                                          <p:spTgt spid="29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1000"/>
                                        <p:tgtEl>
                                          <p:spTgt spid="279"/>
                                        </p:tgtEl>
                                      </p:cBhvr>
                                    </p:animEffect>
                                    <p:set>
                                      <p:cBhvr>
                                        <p:cTn id="107" dur="1" fill="hold">
                                          <p:stCondLst>
                                            <p:cond delay="1000"/>
                                          </p:stCondLst>
                                        </p:cTn>
                                        <p:tgtEl>
                                          <p:spTgt spid="279"/>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93"/>
                                        </p:tgtEl>
                                        <p:attrNameLst>
                                          <p:attrName>style.visibility</p:attrName>
                                        </p:attrNameLst>
                                      </p:cBhvr>
                                      <p:to>
                                        <p:strVal val="visible"/>
                                      </p:to>
                                    </p:set>
                                    <p:animEffect transition="in" filter="fade">
                                      <p:cBhvr>
                                        <p:cTn id="112" dur="1000"/>
                                        <p:tgtEl>
                                          <p:spTgt spid="29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92"/>
                                        </p:tgtEl>
                                        <p:attrNameLst>
                                          <p:attrName>style.visibility</p:attrName>
                                        </p:attrNameLst>
                                      </p:cBhvr>
                                      <p:to>
                                        <p:strVal val="visible"/>
                                      </p:to>
                                    </p:set>
                                    <p:animEffect transition="in" filter="fade">
                                      <p:cBhvr>
                                        <p:cTn id="117" dur="1000"/>
                                        <p:tgtEl>
                                          <p:spTgt spid="29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297"/>
                                        </p:tgtEl>
                                        <p:attrNameLst>
                                          <p:attrName>style.visibility</p:attrName>
                                        </p:attrNameLst>
                                      </p:cBhvr>
                                      <p:to>
                                        <p:strVal val="visible"/>
                                      </p:to>
                                    </p:set>
                                    <p:animEffect transition="in" filter="fade">
                                      <p:cBhvr>
                                        <p:cTn id="122" dur="1000"/>
                                        <p:tgtEl>
                                          <p:spTgt spid="29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nodeType="clickEffect">
                                  <p:stCondLst>
                                    <p:cond delay="0"/>
                                  </p:stCondLst>
                                  <p:childTnLst>
                                    <p:animEffect transition="out" filter="fade">
                                      <p:cBhvr>
                                        <p:cTn id="126" dur="1000"/>
                                        <p:tgtEl>
                                          <p:spTgt spid="280"/>
                                        </p:tgtEl>
                                      </p:cBhvr>
                                    </p:animEffect>
                                    <p:set>
                                      <p:cBhvr>
                                        <p:cTn id="127" dur="1" fill="hold">
                                          <p:stCondLst>
                                            <p:cond delay="1000"/>
                                          </p:stCondLst>
                                        </p:cTn>
                                        <p:tgtEl>
                                          <p:spTgt spid="2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Shape 306"/>
          <p:cNvPicPr preferRelativeResize="0"/>
          <p:nvPr/>
        </p:nvPicPr>
        <p:blipFill>
          <a:blip r:embed="rId3">
            <a:alphaModFix/>
          </a:blip>
          <a:stretch>
            <a:fillRect/>
          </a:stretch>
        </p:blipFill>
        <p:spPr>
          <a:xfrm>
            <a:off x="136850" y="981225"/>
            <a:ext cx="8855324" cy="2728525"/>
          </a:xfrm>
          <a:prstGeom prst="rect">
            <a:avLst/>
          </a:prstGeom>
          <a:noFill/>
          <a:ln>
            <a:noFill/>
          </a:ln>
        </p:spPr>
      </p:pic>
      <p:sp>
        <p:nvSpPr>
          <p:cNvPr id="307" name="Shape 307"/>
          <p:cNvSpPr/>
          <p:nvPr/>
        </p:nvSpPr>
        <p:spPr>
          <a:xfrm>
            <a:off x="5163675" y="1613650"/>
            <a:ext cx="2757900" cy="3912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8" name="Shape 308"/>
          <p:cNvSpPr/>
          <p:nvPr/>
        </p:nvSpPr>
        <p:spPr>
          <a:xfrm>
            <a:off x="5163675" y="2070850"/>
            <a:ext cx="2757900" cy="3912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9" name="Shape 309"/>
          <p:cNvSpPr/>
          <p:nvPr/>
        </p:nvSpPr>
        <p:spPr>
          <a:xfrm>
            <a:off x="5163675" y="2604250"/>
            <a:ext cx="2757900" cy="3912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0" name="Shape 310"/>
          <p:cNvSpPr/>
          <p:nvPr/>
        </p:nvSpPr>
        <p:spPr>
          <a:xfrm>
            <a:off x="5163675" y="3061450"/>
            <a:ext cx="2757900" cy="3912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1" name="Shape 311"/>
          <p:cNvSpPr txBox="1"/>
          <p:nvPr/>
        </p:nvSpPr>
        <p:spPr>
          <a:xfrm>
            <a:off x="4977850" y="3794525"/>
            <a:ext cx="3256800" cy="625799"/>
          </a:xfrm>
          <a:prstGeom prst="rect">
            <a:avLst/>
          </a:prstGeom>
          <a:noFill/>
          <a:ln>
            <a:noFill/>
          </a:ln>
        </p:spPr>
        <p:txBody>
          <a:bodyPr lIns="91425" tIns="91425" rIns="91425" bIns="91425" anchor="t" anchorCtr="0">
            <a:noAutofit/>
          </a:bodyPr>
          <a:lstStyle/>
          <a:p>
            <a:pPr lvl="0" algn="ctr">
              <a:spcBef>
                <a:spcPts val="0"/>
              </a:spcBef>
              <a:buNone/>
            </a:pPr>
            <a:r>
              <a:rPr lang="en" sz="2400">
                <a:solidFill>
                  <a:schemeClr val="dk1"/>
                </a:solidFill>
                <a:latin typeface="Playfair Display"/>
                <a:ea typeface="Playfair Display"/>
                <a:cs typeface="Playfair Display"/>
                <a:sym typeface="Playfair Display"/>
              </a:rPr>
              <a:t>Logically Equivalent!!!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
                                        </p:tgtEl>
                                        <p:attrNameLst>
                                          <p:attrName>style.visibility</p:attrName>
                                        </p:attrNameLst>
                                      </p:cBhvr>
                                      <p:to>
                                        <p:strVal val="visible"/>
                                      </p:to>
                                    </p:set>
                                    <p:animEffect transition="in" filter="fade">
                                      <p:cBhvr>
                                        <p:cTn id="12" dur="1000"/>
                                        <p:tgtEl>
                                          <p:spTgt spid="3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9"/>
                                        </p:tgtEl>
                                        <p:attrNameLst>
                                          <p:attrName>style.visibility</p:attrName>
                                        </p:attrNameLst>
                                      </p:cBhvr>
                                      <p:to>
                                        <p:strVal val="visible"/>
                                      </p:to>
                                    </p:set>
                                    <p:animEffect transition="in" filter="fade">
                                      <p:cBhvr>
                                        <p:cTn id="17" dur="1000"/>
                                        <p:tgtEl>
                                          <p:spTgt spid="3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0"/>
                                        </p:tgtEl>
                                        <p:attrNameLst>
                                          <p:attrName>style.visibility</p:attrName>
                                        </p:attrNameLst>
                                      </p:cBhvr>
                                      <p:to>
                                        <p:strVal val="visible"/>
                                      </p:to>
                                    </p:set>
                                    <p:animEffect transition="in" filter="fade">
                                      <p:cBhvr>
                                        <p:cTn id="22" dur="1000"/>
                                        <p:tgtEl>
                                          <p:spTgt spid="3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1"/>
                                        </p:tgtEl>
                                        <p:attrNameLst>
                                          <p:attrName>style.visibility</p:attrName>
                                        </p:attrNameLst>
                                      </p:cBhvr>
                                      <p:to>
                                        <p:strVal val="visible"/>
                                      </p:to>
                                    </p:set>
                                    <p:animEffect transition="in" filter="fade">
                                      <p:cBhvr>
                                        <p:cTn id="27" dur="10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3096250" y="1779600"/>
            <a:ext cx="2951399" cy="1584300"/>
          </a:xfrm>
          <a:prstGeom prst="rect">
            <a:avLst/>
          </a:prstGeom>
        </p:spPr>
        <p:txBody>
          <a:bodyPr lIns="91425" tIns="91425" rIns="91425" bIns="91425" anchor="ctr" anchorCtr="0">
            <a:noAutofit/>
          </a:bodyPr>
          <a:lstStyle/>
          <a:p>
            <a:pPr lvl="0" rtl="0">
              <a:spcBef>
                <a:spcPts val="0"/>
              </a:spcBef>
              <a:buNone/>
            </a:pPr>
            <a:r>
              <a:rPr lang="en"/>
              <a:t>The Algebra </a:t>
            </a:r>
          </a:p>
          <a:p>
            <a:pPr lvl="0" rtl="0">
              <a:spcBef>
                <a:spcPts val="0"/>
              </a:spcBef>
              <a:buNone/>
            </a:pPr>
            <a:r>
              <a:rPr lang="en"/>
              <a:t>of </a:t>
            </a:r>
          </a:p>
          <a:p>
            <a:pPr lvl="0">
              <a:spcBef>
                <a:spcPts val="0"/>
              </a:spcBef>
              <a:buNone/>
            </a:pPr>
            <a:r>
              <a:rPr lang="en"/>
              <a:t>Logic</a:t>
            </a:r>
          </a:p>
        </p:txBody>
      </p:sp>
      <p:sp>
        <p:nvSpPr>
          <p:cNvPr id="66" name="Shape 66"/>
          <p:cNvSpPr txBox="1">
            <a:spLocks noGrp="1"/>
          </p:cNvSpPr>
          <p:nvPr>
            <p:ph type="subTitle" idx="1"/>
          </p:nvPr>
        </p:nvSpPr>
        <p:spPr>
          <a:xfrm>
            <a:off x="3096287" y="798780"/>
            <a:ext cx="2951399" cy="701399"/>
          </a:xfrm>
          <a:prstGeom prst="rect">
            <a:avLst/>
          </a:prstGeom>
        </p:spPr>
        <p:txBody>
          <a:bodyPr lIns="91425" tIns="91425" rIns="91425" bIns="91425" anchor="b" anchorCtr="0">
            <a:noAutofit/>
          </a:bodyPr>
          <a:lstStyle/>
          <a:p>
            <a:pPr lvl="0">
              <a:spcBef>
                <a:spcPts val="0"/>
              </a:spcBef>
              <a:buNone/>
            </a:pPr>
            <a:r>
              <a:rPr lang="en"/>
              <a:t>(A.K.A)</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Double Negation Law:</a:t>
            </a:r>
          </a:p>
        </p:txBody>
      </p:sp>
      <p:pic>
        <p:nvPicPr>
          <p:cNvPr id="317" name="Shape 317"/>
          <p:cNvPicPr preferRelativeResize="0"/>
          <p:nvPr/>
        </p:nvPicPr>
        <p:blipFill>
          <a:blip r:embed="rId3">
            <a:alphaModFix/>
          </a:blip>
          <a:stretch>
            <a:fillRect/>
          </a:stretch>
        </p:blipFill>
        <p:spPr>
          <a:xfrm>
            <a:off x="1443025" y="1782787"/>
            <a:ext cx="6257925" cy="2066925"/>
          </a:xfrm>
          <a:prstGeom prst="rect">
            <a:avLst/>
          </a:prstGeom>
          <a:noFill/>
          <a:ln>
            <a:noFill/>
          </a:ln>
        </p:spPr>
      </p:pic>
      <p:sp>
        <p:nvSpPr>
          <p:cNvPr id="318" name="Shape 318"/>
          <p:cNvSpPr txBox="1">
            <a:spLocks noGrp="1"/>
          </p:cNvSpPr>
          <p:nvPr>
            <p:ph type="body" idx="1"/>
          </p:nvPr>
        </p:nvSpPr>
        <p:spPr>
          <a:xfrm>
            <a:off x="4640425" y="536675"/>
            <a:ext cx="3545099" cy="568800"/>
          </a:xfrm>
          <a:prstGeom prst="rect">
            <a:avLst/>
          </a:prstGeom>
        </p:spPr>
        <p:txBody>
          <a:bodyPr lIns="91425" tIns="91425" rIns="91425" bIns="91425" anchor="t" anchorCtr="0">
            <a:noAutofit/>
          </a:bodyPr>
          <a:lstStyle/>
          <a:p>
            <a:pPr lvl="0" rtl="0">
              <a:spcBef>
                <a:spcPts val="0"/>
              </a:spcBef>
              <a:buNone/>
            </a:pPr>
            <a:r>
              <a:rPr lang="en"/>
              <a:t>(Negative times a Negative!)</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1000"/>
                                        <p:tgtEl>
                                          <p:spTgt spid="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
                                        </p:tgtEl>
                                        <p:attrNameLst>
                                          <p:attrName>style.visibility</p:attrName>
                                        </p:attrNameLst>
                                      </p:cBhvr>
                                      <p:to>
                                        <p:strVal val="visible"/>
                                      </p:to>
                                    </p:set>
                                    <p:animEffect transition="in" filter="fade">
                                      <p:cBhvr>
                                        <p:cTn id="12" dur="10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Commutative Laws:</a:t>
            </a:r>
          </a:p>
        </p:txBody>
      </p:sp>
      <p:pic>
        <p:nvPicPr>
          <p:cNvPr id="324" name="Shape 324"/>
          <p:cNvPicPr preferRelativeResize="0"/>
          <p:nvPr/>
        </p:nvPicPr>
        <p:blipFill>
          <a:blip r:embed="rId3">
            <a:alphaModFix/>
          </a:blip>
          <a:stretch>
            <a:fillRect/>
          </a:stretch>
        </p:blipFill>
        <p:spPr>
          <a:xfrm>
            <a:off x="1664125" y="1316950"/>
            <a:ext cx="5972175" cy="1238250"/>
          </a:xfrm>
          <a:prstGeom prst="rect">
            <a:avLst/>
          </a:prstGeom>
          <a:noFill/>
          <a:ln>
            <a:noFill/>
          </a:ln>
        </p:spPr>
      </p:pic>
      <p:pic>
        <p:nvPicPr>
          <p:cNvPr id="325" name="Shape 325"/>
          <p:cNvPicPr preferRelativeResize="0"/>
          <p:nvPr/>
        </p:nvPicPr>
        <p:blipFill>
          <a:blip r:embed="rId4">
            <a:alphaModFix/>
          </a:blip>
          <a:stretch>
            <a:fillRect/>
          </a:stretch>
        </p:blipFill>
        <p:spPr>
          <a:xfrm>
            <a:off x="1659362" y="2902712"/>
            <a:ext cx="5981700" cy="1285875"/>
          </a:xfrm>
          <a:prstGeom prst="rect">
            <a:avLst/>
          </a:prstGeom>
          <a:noFill/>
          <a:ln>
            <a:noFill/>
          </a:ln>
        </p:spPr>
      </p:pic>
      <p:sp>
        <p:nvSpPr>
          <p:cNvPr id="326" name="Shape 326"/>
          <p:cNvSpPr txBox="1">
            <a:spLocks noGrp="1"/>
          </p:cNvSpPr>
          <p:nvPr>
            <p:ph type="body" idx="1"/>
          </p:nvPr>
        </p:nvSpPr>
        <p:spPr>
          <a:xfrm>
            <a:off x="4180800" y="513550"/>
            <a:ext cx="2889899" cy="568800"/>
          </a:xfrm>
          <a:prstGeom prst="rect">
            <a:avLst/>
          </a:prstGeom>
        </p:spPr>
        <p:txBody>
          <a:bodyPr lIns="91425" tIns="91425" rIns="91425" bIns="91425" anchor="t" anchorCtr="0">
            <a:noAutofit/>
          </a:bodyPr>
          <a:lstStyle/>
          <a:p>
            <a:pPr lvl="0" rtl="0">
              <a:spcBef>
                <a:spcPts val="0"/>
              </a:spcBef>
              <a:buNone/>
            </a:pPr>
            <a:r>
              <a:rPr lang="en"/>
              <a:t>(Order Doesn’t Matter!)</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1000"/>
                                        <p:tgtEl>
                                          <p:spTgt spid="3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4"/>
                                        </p:tgtEl>
                                        <p:attrNameLst>
                                          <p:attrName>style.visibility</p:attrName>
                                        </p:attrNameLst>
                                      </p:cBhvr>
                                      <p:to>
                                        <p:strVal val="visible"/>
                                      </p:to>
                                    </p:set>
                                    <p:animEffect transition="in" filter="fade">
                                      <p:cBhvr>
                                        <p:cTn id="12" dur="1000"/>
                                        <p:tgtEl>
                                          <p:spTgt spid="3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5"/>
                                        </p:tgtEl>
                                        <p:attrNameLst>
                                          <p:attrName>style.visibility</p:attrName>
                                        </p:attrNameLst>
                                      </p:cBhvr>
                                      <p:to>
                                        <p:strVal val="visible"/>
                                      </p:to>
                                    </p:set>
                                    <p:animEffect transition="in" filter="fade">
                                      <p:cBhvr>
                                        <p:cTn id="17" dur="10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Associativity Laws:</a:t>
            </a:r>
          </a:p>
        </p:txBody>
      </p:sp>
      <p:pic>
        <p:nvPicPr>
          <p:cNvPr id="332" name="Shape 332"/>
          <p:cNvPicPr preferRelativeResize="0"/>
          <p:nvPr/>
        </p:nvPicPr>
        <p:blipFill>
          <a:blip r:embed="rId3">
            <a:alphaModFix/>
          </a:blip>
          <a:stretch>
            <a:fillRect/>
          </a:stretch>
        </p:blipFill>
        <p:spPr>
          <a:xfrm>
            <a:off x="793200" y="3101317"/>
            <a:ext cx="7744475" cy="1075932"/>
          </a:xfrm>
          <a:prstGeom prst="rect">
            <a:avLst/>
          </a:prstGeom>
          <a:noFill/>
          <a:ln>
            <a:noFill/>
          </a:ln>
        </p:spPr>
      </p:pic>
      <p:pic>
        <p:nvPicPr>
          <p:cNvPr id="333" name="Shape 333"/>
          <p:cNvPicPr preferRelativeResize="0"/>
          <p:nvPr/>
        </p:nvPicPr>
        <p:blipFill>
          <a:blip r:embed="rId4">
            <a:alphaModFix/>
          </a:blip>
          <a:stretch>
            <a:fillRect/>
          </a:stretch>
        </p:blipFill>
        <p:spPr>
          <a:xfrm>
            <a:off x="850825" y="1549350"/>
            <a:ext cx="7744475" cy="1042274"/>
          </a:xfrm>
          <a:prstGeom prst="rect">
            <a:avLst/>
          </a:prstGeom>
          <a:noFill/>
          <a:ln>
            <a:noFill/>
          </a:ln>
        </p:spPr>
      </p:pic>
      <p:sp>
        <p:nvSpPr>
          <p:cNvPr id="334" name="Shape 334"/>
          <p:cNvSpPr txBox="1">
            <a:spLocks noGrp="1"/>
          </p:cNvSpPr>
          <p:nvPr>
            <p:ph type="body" idx="1"/>
          </p:nvPr>
        </p:nvSpPr>
        <p:spPr>
          <a:xfrm>
            <a:off x="4004750" y="523300"/>
            <a:ext cx="3545099" cy="568800"/>
          </a:xfrm>
          <a:prstGeom prst="rect">
            <a:avLst/>
          </a:prstGeom>
        </p:spPr>
        <p:txBody>
          <a:bodyPr lIns="91425" tIns="91425" rIns="91425" bIns="91425" anchor="t" anchorCtr="0">
            <a:noAutofit/>
          </a:bodyPr>
          <a:lstStyle/>
          <a:p>
            <a:pPr lvl="0" rtl="0">
              <a:spcBef>
                <a:spcPts val="0"/>
              </a:spcBef>
              <a:buNone/>
            </a:pPr>
            <a:r>
              <a:rPr lang="en"/>
              <a:t>(Order Really Doesn’t Matter!)</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1000"/>
                                        <p:tgtEl>
                                          <p:spTgt spid="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
                                        </p:tgtEl>
                                        <p:attrNameLst>
                                          <p:attrName>style.visibility</p:attrName>
                                        </p:attrNameLst>
                                      </p:cBhvr>
                                      <p:to>
                                        <p:strVal val="visible"/>
                                      </p:to>
                                    </p:set>
                                    <p:animEffect transition="in" filter="fade">
                                      <p:cBhvr>
                                        <p:cTn id="12" dur="1000"/>
                                        <p:tgtEl>
                                          <p:spTgt spid="3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
                                        </p:tgtEl>
                                        <p:attrNameLst>
                                          <p:attrName>style.visibility</p:attrName>
                                        </p:attrNameLst>
                                      </p:cBhvr>
                                      <p:to>
                                        <p:strVal val="visible"/>
                                      </p:to>
                                    </p:set>
                                    <p:animEffect transition="in" filter="fade">
                                      <p:cBhvr>
                                        <p:cTn id="17" dur="10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Absorption Laws:</a:t>
            </a:r>
          </a:p>
        </p:txBody>
      </p:sp>
      <p:pic>
        <p:nvPicPr>
          <p:cNvPr id="340" name="Shape 340"/>
          <p:cNvPicPr preferRelativeResize="0"/>
          <p:nvPr/>
        </p:nvPicPr>
        <p:blipFill>
          <a:blip r:embed="rId3">
            <a:alphaModFix/>
          </a:blip>
          <a:stretch>
            <a:fillRect/>
          </a:stretch>
        </p:blipFill>
        <p:spPr>
          <a:xfrm>
            <a:off x="1862125" y="1101700"/>
            <a:ext cx="5419725" cy="1409700"/>
          </a:xfrm>
          <a:prstGeom prst="rect">
            <a:avLst/>
          </a:prstGeom>
          <a:noFill/>
          <a:ln>
            <a:noFill/>
          </a:ln>
        </p:spPr>
      </p:pic>
      <p:pic>
        <p:nvPicPr>
          <p:cNvPr id="341" name="Shape 341"/>
          <p:cNvPicPr preferRelativeResize="0"/>
          <p:nvPr/>
        </p:nvPicPr>
        <p:blipFill>
          <a:blip r:embed="rId4">
            <a:alphaModFix/>
          </a:blip>
          <a:stretch>
            <a:fillRect/>
          </a:stretch>
        </p:blipFill>
        <p:spPr>
          <a:xfrm>
            <a:off x="1862137" y="2800350"/>
            <a:ext cx="5419725" cy="13716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1000"/>
                                        <p:tgtEl>
                                          <p:spTgt spid="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1"/>
                                        </p:tgtEl>
                                        <p:attrNameLst>
                                          <p:attrName>style.visibility</p:attrName>
                                        </p:attrNameLst>
                                      </p:cBhvr>
                                      <p:to>
                                        <p:strVal val="visible"/>
                                      </p:to>
                                    </p:set>
                                    <p:animEffect transition="in" filter="fade">
                                      <p:cBhvr>
                                        <p:cTn id="12" dur="10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Distribution Laws:</a:t>
            </a:r>
          </a:p>
        </p:txBody>
      </p:sp>
      <p:pic>
        <p:nvPicPr>
          <p:cNvPr id="347" name="Shape 347"/>
          <p:cNvPicPr preferRelativeResize="0"/>
          <p:nvPr/>
        </p:nvPicPr>
        <p:blipFill>
          <a:blip r:embed="rId3">
            <a:alphaModFix/>
          </a:blip>
          <a:stretch>
            <a:fillRect/>
          </a:stretch>
        </p:blipFill>
        <p:spPr>
          <a:xfrm>
            <a:off x="605125" y="1330650"/>
            <a:ext cx="7933750" cy="1006700"/>
          </a:xfrm>
          <a:prstGeom prst="rect">
            <a:avLst/>
          </a:prstGeom>
          <a:noFill/>
          <a:ln>
            <a:noFill/>
          </a:ln>
        </p:spPr>
      </p:pic>
      <p:pic>
        <p:nvPicPr>
          <p:cNvPr id="348" name="Shape 348"/>
          <p:cNvPicPr preferRelativeResize="0"/>
          <p:nvPr/>
        </p:nvPicPr>
        <p:blipFill>
          <a:blip r:embed="rId4">
            <a:alphaModFix/>
          </a:blip>
          <a:stretch>
            <a:fillRect/>
          </a:stretch>
        </p:blipFill>
        <p:spPr>
          <a:xfrm>
            <a:off x="6078500" y="1428450"/>
            <a:ext cx="630349" cy="683949"/>
          </a:xfrm>
          <a:prstGeom prst="rect">
            <a:avLst/>
          </a:prstGeom>
          <a:noFill/>
          <a:ln>
            <a:noFill/>
          </a:ln>
        </p:spPr>
      </p:pic>
      <p:pic>
        <p:nvPicPr>
          <p:cNvPr id="349" name="Shape 349"/>
          <p:cNvPicPr preferRelativeResize="0"/>
          <p:nvPr/>
        </p:nvPicPr>
        <p:blipFill>
          <a:blip r:embed="rId4">
            <a:alphaModFix/>
          </a:blip>
          <a:stretch>
            <a:fillRect/>
          </a:stretch>
        </p:blipFill>
        <p:spPr>
          <a:xfrm>
            <a:off x="4326613" y="1462675"/>
            <a:ext cx="1817775" cy="762200"/>
          </a:xfrm>
          <a:prstGeom prst="rect">
            <a:avLst/>
          </a:prstGeom>
          <a:noFill/>
          <a:ln>
            <a:noFill/>
          </a:ln>
        </p:spPr>
      </p:pic>
      <p:pic>
        <p:nvPicPr>
          <p:cNvPr id="350" name="Shape 350"/>
          <p:cNvPicPr preferRelativeResize="0"/>
          <p:nvPr/>
        </p:nvPicPr>
        <p:blipFill>
          <a:blip r:embed="rId5">
            <a:alphaModFix/>
          </a:blip>
          <a:stretch>
            <a:fillRect/>
          </a:stretch>
        </p:blipFill>
        <p:spPr>
          <a:xfrm>
            <a:off x="6954544" y="1609106"/>
            <a:ext cx="458378" cy="503300"/>
          </a:xfrm>
          <a:prstGeom prst="rect">
            <a:avLst/>
          </a:prstGeom>
          <a:noFill/>
          <a:ln>
            <a:noFill/>
          </a:ln>
        </p:spPr>
      </p:pic>
      <p:pic>
        <p:nvPicPr>
          <p:cNvPr id="351" name="Shape 351"/>
          <p:cNvPicPr preferRelativeResize="0"/>
          <p:nvPr/>
        </p:nvPicPr>
        <p:blipFill>
          <a:blip r:embed="rId4">
            <a:alphaModFix/>
          </a:blip>
          <a:stretch>
            <a:fillRect/>
          </a:stretch>
        </p:blipFill>
        <p:spPr>
          <a:xfrm>
            <a:off x="6750181" y="1452312"/>
            <a:ext cx="1817775" cy="762200"/>
          </a:xfrm>
          <a:prstGeom prst="rect">
            <a:avLst/>
          </a:prstGeom>
          <a:noFill/>
          <a:ln>
            <a:noFill/>
          </a:ln>
        </p:spPr>
      </p:pic>
      <p:sp>
        <p:nvSpPr>
          <p:cNvPr id="352" name="Shape 352"/>
          <p:cNvSpPr/>
          <p:nvPr/>
        </p:nvSpPr>
        <p:spPr>
          <a:xfrm rot="10800000" flipH="1">
            <a:off x="1056200" y="2112550"/>
            <a:ext cx="1300800" cy="840299"/>
          </a:xfrm>
          <a:prstGeom prst="uturnArrow">
            <a:avLst>
              <a:gd name="adj1" fmla="val 50000"/>
              <a:gd name="adj2" fmla="val 25000"/>
              <a:gd name="adj3" fmla="val 24432"/>
              <a:gd name="adj4" fmla="val 43750"/>
              <a:gd name="adj5" fmla="val 100000"/>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3" name="Shape 353"/>
          <p:cNvSpPr/>
          <p:nvPr/>
        </p:nvSpPr>
        <p:spPr>
          <a:xfrm>
            <a:off x="848900" y="905350"/>
            <a:ext cx="2351099" cy="626100"/>
          </a:xfrm>
          <a:prstGeom prst="uturnArrow">
            <a:avLst>
              <a:gd name="adj1" fmla="val 50000"/>
              <a:gd name="adj2" fmla="val 25000"/>
              <a:gd name="adj3" fmla="val 24432"/>
              <a:gd name="adj4" fmla="val 43750"/>
              <a:gd name="adj5" fmla="val 100000"/>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354" name="Shape 354"/>
          <p:cNvPicPr preferRelativeResize="0"/>
          <p:nvPr/>
        </p:nvPicPr>
        <p:blipFill>
          <a:blip r:embed="rId6">
            <a:alphaModFix/>
          </a:blip>
          <a:stretch>
            <a:fillRect/>
          </a:stretch>
        </p:blipFill>
        <p:spPr>
          <a:xfrm>
            <a:off x="605125" y="3535753"/>
            <a:ext cx="8097549" cy="895624"/>
          </a:xfrm>
          <a:prstGeom prst="rect">
            <a:avLst/>
          </a:prstGeom>
          <a:noFill/>
          <a:ln>
            <a:noFill/>
          </a:ln>
        </p:spPr>
      </p:pic>
      <p:sp>
        <p:nvSpPr>
          <p:cNvPr id="355" name="Shape 355"/>
          <p:cNvSpPr/>
          <p:nvPr/>
        </p:nvSpPr>
        <p:spPr>
          <a:xfrm rot="10800000" flipH="1">
            <a:off x="1003225" y="4259750"/>
            <a:ext cx="1300800" cy="762299"/>
          </a:xfrm>
          <a:prstGeom prst="uturnArrow">
            <a:avLst>
              <a:gd name="adj1" fmla="val 50000"/>
              <a:gd name="adj2" fmla="val 25000"/>
              <a:gd name="adj3" fmla="val 24432"/>
              <a:gd name="adj4" fmla="val 43750"/>
              <a:gd name="adj5" fmla="val 100000"/>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6" name="Shape 356"/>
          <p:cNvSpPr/>
          <p:nvPr/>
        </p:nvSpPr>
        <p:spPr>
          <a:xfrm>
            <a:off x="913300" y="3080100"/>
            <a:ext cx="2351099" cy="626100"/>
          </a:xfrm>
          <a:prstGeom prst="uturnArrow">
            <a:avLst>
              <a:gd name="adj1" fmla="val 50000"/>
              <a:gd name="adj2" fmla="val 25000"/>
              <a:gd name="adj3" fmla="val 24432"/>
              <a:gd name="adj4" fmla="val 43750"/>
              <a:gd name="adj5" fmla="val 100000"/>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357" name="Shape 357"/>
          <p:cNvPicPr preferRelativeResize="0"/>
          <p:nvPr/>
        </p:nvPicPr>
        <p:blipFill>
          <a:blip r:embed="rId4">
            <a:alphaModFix/>
          </a:blip>
          <a:stretch>
            <a:fillRect/>
          </a:stretch>
        </p:blipFill>
        <p:spPr>
          <a:xfrm>
            <a:off x="4313749" y="3534412"/>
            <a:ext cx="1817775" cy="762200"/>
          </a:xfrm>
          <a:prstGeom prst="rect">
            <a:avLst/>
          </a:prstGeom>
          <a:noFill/>
          <a:ln>
            <a:noFill/>
          </a:ln>
        </p:spPr>
      </p:pic>
      <p:pic>
        <p:nvPicPr>
          <p:cNvPr id="358" name="Shape 358"/>
          <p:cNvPicPr preferRelativeResize="0"/>
          <p:nvPr/>
        </p:nvPicPr>
        <p:blipFill>
          <a:blip r:embed="rId5">
            <a:alphaModFix/>
          </a:blip>
          <a:stretch>
            <a:fillRect/>
          </a:stretch>
        </p:blipFill>
        <p:spPr>
          <a:xfrm>
            <a:off x="7087394" y="3731931"/>
            <a:ext cx="458378" cy="503300"/>
          </a:xfrm>
          <a:prstGeom prst="rect">
            <a:avLst/>
          </a:prstGeom>
          <a:noFill/>
          <a:ln>
            <a:noFill/>
          </a:ln>
        </p:spPr>
      </p:pic>
      <p:pic>
        <p:nvPicPr>
          <p:cNvPr id="359" name="Shape 359"/>
          <p:cNvPicPr preferRelativeResize="0"/>
          <p:nvPr/>
        </p:nvPicPr>
        <p:blipFill>
          <a:blip r:embed="rId4">
            <a:alphaModFix/>
          </a:blip>
          <a:stretch>
            <a:fillRect/>
          </a:stretch>
        </p:blipFill>
        <p:spPr>
          <a:xfrm>
            <a:off x="6850849" y="3575613"/>
            <a:ext cx="1817775" cy="762200"/>
          </a:xfrm>
          <a:prstGeom prst="rect">
            <a:avLst/>
          </a:prstGeom>
          <a:noFill/>
          <a:ln>
            <a:noFill/>
          </a:ln>
        </p:spPr>
      </p:pic>
      <p:pic>
        <p:nvPicPr>
          <p:cNvPr id="360" name="Shape 360"/>
          <p:cNvPicPr preferRelativeResize="0"/>
          <p:nvPr/>
        </p:nvPicPr>
        <p:blipFill>
          <a:blip r:embed="rId4">
            <a:alphaModFix/>
          </a:blip>
          <a:stretch>
            <a:fillRect/>
          </a:stretch>
        </p:blipFill>
        <p:spPr>
          <a:xfrm>
            <a:off x="6220500" y="3641587"/>
            <a:ext cx="630349" cy="683949"/>
          </a:xfrm>
          <a:prstGeom prst="rect">
            <a:avLst/>
          </a:prstGeom>
          <a:noFill/>
          <a:ln>
            <a:noFill/>
          </a:ln>
        </p:spPr>
      </p:pic>
      <p:sp>
        <p:nvSpPr>
          <p:cNvPr id="361" name="Shape 361"/>
          <p:cNvSpPr/>
          <p:nvPr/>
        </p:nvSpPr>
        <p:spPr>
          <a:xfrm>
            <a:off x="625900" y="1509375"/>
            <a:ext cx="987599" cy="626100"/>
          </a:xfrm>
          <a:prstGeom prst="rect">
            <a:avLst/>
          </a:prstGeom>
          <a:noFill/>
          <a:ln w="7620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2" name="Shape 362"/>
          <p:cNvSpPr/>
          <p:nvPr/>
        </p:nvSpPr>
        <p:spPr>
          <a:xfrm>
            <a:off x="625900" y="3670512"/>
            <a:ext cx="987599" cy="626100"/>
          </a:xfrm>
          <a:prstGeom prst="rect">
            <a:avLst/>
          </a:prstGeom>
          <a:noFill/>
          <a:ln w="7620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7000" y="1521878"/>
            <a:ext cx="471168" cy="503293"/>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57000" y="3653676"/>
            <a:ext cx="533552" cy="606074"/>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1000"/>
                                        <p:tgtEl>
                                          <p:spTgt spid="3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2"/>
                                        </p:tgtEl>
                                        <p:attrNameLst>
                                          <p:attrName>style.visibility</p:attrName>
                                        </p:attrNameLst>
                                      </p:cBhvr>
                                      <p:to>
                                        <p:strVal val="visible"/>
                                      </p:to>
                                    </p:set>
                                    <p:animEffect transition="in" filter="fade">
                                      <p:cBhvr>
                                        <p:cTn id="12" dur="1000"/>
                                        <p:tgtEl>
                                          <p:spTgt spid="3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349"/>
                                        </p:tgtEl>
                                      </p:cBhvr>
                                    </p:animEffect>
                                    <p:set>
                                      <p:cBhvr>
                                        <p:cTn id="17" dur="1" fill="hold">
                                          <p:stCondLst>
                                            <p:cond delay="1000"/>
                                          </p:stCondLst>
                                        </p:cTn>
                                        <p:tgtEl>
                                          <p:spTgt spid="34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3"/>
                                        </p:tgtEl>
                                        <p:attrNameLst>
                                          <p:attrName>style.visibility</p:attrName>
                                        </p:attrNameLst>
                                      </p:cBhvr>
                                      <p:to>
                                        <p:strVal val="visible"/>
                                      </p:to>
                                    </p:set>
                                    <p:animEffect transition="in" filter="fade">
                                      <p:cBhvr>
                                        <p:cTn id="22" dur="1000"/>
                                        <p:tgtEl>
                                          <p:spTgt spid="3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351"/>
                                        </p:tgtEl>
                                      </p:cBhvr>
                                    </p:animEffect>
                                    <p:set>
                                      <p:cBhvr>
                                        <p:cTn id="27" dur="1" fill="hold">
                                          <p:stCondLst>
                                            <p:cond delay="1000"/>
                                          </p:stCondLst>
                                        </p:cTn>
                                        <p:tgtEl>
                                          <p:spTgt spid="35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1.66667E-6 3.33333E-6 L 0.30712 0.17778 L 0.40955 0.01667 " pathEditMode="relative" ptsTypes="AAA">
                                      <p:cBhvr>
                                        <p:cTn id="31" dur="2000" fill="hold"/>
                                        <p:tgtEl>
                                          <p:spTgt spid="2"/>
                                        </p:tgtEl>
                                        <p:attrNameLst>
                                          <p:attrName>ppt_x</p:attrName>
                                          <p:attrName>ppt_y</p:attrName>
                                        </p:attrNameLst>
                                      </p:cBhvr>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2"/>
                                        </p:tgtEl>
                                        <p:attrNameLst>
                                          <p:attrName>style.visibility</p:attrName>
                                        </p:attrNameLst>
                                      </p:cBhvr>
                                      <p:to>
                                        <p:strVal val="visible"/>
                                      </p:to>
                                    </p:set>
                                    <p:animEffect transition="in" filter="fade">
                                      <p:cBhvr>
                                        <p:cTn id="36" dur="500"/>
                                        <p:tgtEl>
                                          <p:spTgt spid="36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55"/>
                                        </p:tgtEl>
                                        <p:attrNameLst>
                                          <p:attrName>style.visibility</p:attrName>
                                        </p:attrNameLst>
                                      </p:cBhvr>
                                      <p:to>
                                        <p:strVal val="visible"/>
                                      </p:to>
                                    </p:set>
                                    <p:animEffect transition="in" filter="fade">
                                      <p:cBhvr>
                                        <p:cTn id="41" dur="1000"/>
                                        <p:tgtEl>
                                          <p:spTgt spid="35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1000"/>
                                        <p:tgtEl>
                                          <p:spTgt spid="357"/>
                                        </p:tgtEl>
                                      </p:cBhvr>
                                    </p:animEffect>
                                    <p:set>
                                      <p:cBhvr>
                                        <p:cTn id="46" dur="1" fill="hold">
                                          <p:stCondLst>
                                            <p:cond delay="1000"/>
                                          </p:stCondLst>
                                        </p:cTn>
                                        <p:tgtEl>
                                          <p:spTgt spid="35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56"/>
                                        </p:tgtEl>
                                        <p:attrNameLst>
                                          <p:attrName>style.visibility</p:attrName>
                                        </p:attrNameLst>
                                      </p:cBhvr>
                                      <p:to>
                                        <p:strVal val="visible"/>
                                      </p:to>
                                    </p:set>
                                    <p:animEffect transition="in" filter="fade">
                                      <p:cBhvr>
                                        <p:cTn id="51" dur="1000"/>
                                        <p:tgtEl>
                                          <p:spTgt spid="35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359"/>
                                        </p:tgtEl>
                                      </p:cBhvr>
                                    </p:animEffect>
                                    <p:set>
                                      <p:cBhvr>
                                        <p:cTn id="56" dur="1" fill="hold">
                                          <p:stCondLst>
                                            <p:cond delay="499"/>
                                          </p:stCondLst>
                                        </p:cTn>
                                        <p:tgtEl>
                                          <p:spTgt spid="35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1.66667E-6 -3.58025E-6 L 0.34045 0.15463 L 0.425 -3.58025E-6 " pathEditMode="relative" ptsTypes="AAA">
                                      <p:cBhvr>
                                        <p:cTn id="60"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Rob’s Law:</a:t>
            </a:r>
          </a:p>
        </p:txBody>
      </p:sp>
      <p:pic>
        <p:nvPicPr>
          <p:cNvPr id="368" name="Shape 368"/>
          <p:cNvPicPr preferRelativeResize="0"/>
          <p:nvPr/>
        </p:nvPicPr>
        <p:blipFill>
          <a:blip r:embed="rId3">
            <a:alphaModFix/>
          </a:blip>
          <a:stretch>
            <a:fillRect/>
          </a:stretch>
        </p:blipFill>
        <p:spPr>
          <a:xfrm>
            <a:off x="311700" y="1955400"/>
            <a:ext cx="8386225" cy="12388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10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Shape 373"/>
          <p:cNvPicPr preferRelativeResize="0"/>
          <p:nvPr/>
        </p:nvPicPr>
        <p:blipFill>
          <a:blip r:embed="rId3">
            <a:alphaModFix/>
          </a:blip>
          <a:stretch>
            <a:fillRect/>
          </a:stretch>
        </p:blipFill>
        <p:spPr>
          <a:xfrm>
            <a:off x="9525" y="-47625"/>
            <a:ext cx="9124950" cy="5086350"/>
          </a:xfrm>
          <a:prstGeom prst="rect">
            <a:avLst/>
          </a:prstGeom>
          <a:noFill/>
          <a:ln>
            <a:noFill/>
          </a:ln>
        </p:spPr>
      </p:pic>
      <p:pic>
        <p:nvPicPr>
          <p:cNvPr id="374" name="Shape 374"/>
          <p:cNvPicPr preferRelativeResize="0"/>
          <p:nvPr/>
        </p:nvPicPr>
        <p:blipFill>
          <a:blip r:embed="rId4">
            <a:alphaModFix/>
          </a:blip>
          <a:stretch>
            <a:fillRect/>
          </a:stretch>
        </p:blipFill>
        <p:spPr>
          <a:xfrm>
            <a:off x="9525" y="0"/>
            <a:ext cx="1799724" cy="458750"/>
          </a:xfrm>
          <a:prstGeom prst="rect">
            <a:avLst/>
          </a:prstGeom>
          <a:noFill/>
          <a:ln>
            <a:noFill/>
          </a:ln>
        </p:spPr>
      </p:pic>
      <p:sp>
        <p:nvSpPr>
          <p:cNvPr id="375" name="Shape 375"/>
          <p:cNvSpPr txBox="1"/>
          <p:nvPr/>
        </p:nvSpPr>
        <p:spPr>
          <a:xfrm>
            <a:off x="672775" y="-99275"/>
            <a:ext cx="1316699" cy="657299"/>
          </a:xfrm>
          <a:prstGeom prst="rect">
            <a:avLst/>
          </a:prstGeom>
          <a:noFill/>
          <a:ln>
            <a:noFill/>
          </a:ln>
        </p:spPr>
        <p:txBody>
          <a:bodyPr lIns="91425" tIns="91425" rIns="91425" bIns="91425" anchor="t" anchorCtr="0">
            <a:noAutofit/>
          </a:bodyPr>
          <a:lstStyle/>
          <a:p>
            <a:pPr lvl="0">
              <a:spcBef>
                <a:spcPts val="0"/>
              </a:spcBef>
              <a:buNone/>
            </a:pPr>
            <a:r>
              <a:rPr lang="en" sz="3000" b="1">
                <a:solidFill>
                  <a:srgbClr val="0B5394"/>
                </a:solidFill>
              </a:rPr>
              <a:t>Basic</a:t>
            </a:r>
          </a:p>
        </p:txBody>
      </p:sp>
      <p:pic>
        <p:nvPicPr>
          <p:cNvPr id="376" name="Shape 376"/>
          <p:cNvPicPr preferRelativeResize="0"/>
          <p:nvPr/>
        </p:nvPicPr>
        <p:blipFill>
          <a:blip r:embed="rId4">
            <a:alphaModFix/>
          </a:blip>
          <a:stretch>
            <a:fillRect/>
          </a:stretch>
        </p:blipFill>
        <p:spPr>
          <a:xfrm>
            <a:off x="1721225" y="4519100"/>
            <a:ext cx="5613524" cy="458750"/>
          </a:xfrm>
          <a:prstGeom prst="rect">
            <a:avLst/>
          </a:prstGeom>
          <a:noFill/>
          <a:ln>
            <a:noFill/>
          </a:ln>
        </p:spPr>
      </p:pic>
      <p:sp>
        <p:nvSpPr>
          <p:cNvPr id="377" name="Shape 377"/>
          <p:cNvSpPr txBox="1"/>
          <p:nvPr/>
        </p:nvSpPr>
        <p:spPr>
          <a:xfrm>
            <a:off x="5241900" y="4494575"/>
            <a:ext cx="1799700" cy="312899"/>
          </a:xfrm>
          <a:prstGeom prst="rect">
            <a:avLst/>
          </a:prstGeom>
          <a:noFill/>
          <a:ln>
            <a:noFill/>
          </a:ln>
        </p:spPr>
        <p:txBody>
          <a:bodyPr lIns="91425" tIns="91425" rIns="91425" bIns="91425" anchor="t" anchorCtr="0">
            <a:noAutofit/>
          </a:bodyPr>
          <a:lstStyle/>
          <a:p>
            <a:pPr lvl="0">
              <a:spcBef>
                <a:spcPts val="0"/>
              </a:spcBef>
              <a:buNone/>
            </a:pPr>
            <a:r>
              <a:rPr lang="en" sz="1800">
                <a:solidFill>
                  <a:srgbClr val="C27BA0"/>
                </a:solidFill>
              </a:rPr>
              <a:t>Rob’s Law</a:t>
            </a:r>
          </a:p>
        </p:txBody>
      </p:sp>
      <p:pic>
        <p:nvPicPr>
          <p:cNvPr id="378" name="Shape 378"/>
          <p:cNvPicPr preferRelativeResize="0"/>
          <p:nvPr/>
        </p:nvPicPr>
        <p:blipFill>
          <a:blip r:embed="rId5">
            <a:alphaModFix/>
          </a:blip>
          <a:stretch>
            <a:fillRect/>
          </a:stretch>
        </p:blipFill>
        <p:spPr>
          <a:xfrm>
            <a:off x="1721225" y="4577025"/>
            <a:ext cx="990600" cy="342900"/>
          </a:xfrm>
          <a:prstGeom prst="rect">
            <a:avLst/>
          </a:prstGeom>
          <a:noFill/>
          <a:ln>
            <a:noFill/>
          </a:ln>
        </p:spPr>
      </p:pic>
      <p:pic>
        <p:nvPicPr>
          <p:cNvPr id="379" name="Shape 379"/>
          <p:cNvPicPr preferRelativeResize="0"/>
          <p:nvPr/>
        </p:nvPicPr>
        <p:blipFill>
          <a:blip r:embed="rId6">
            <a:alphaModFix/>
          </a:blip>
          <a:stretch>
            <a:fillRect/>
          </a:stretch>
        </p:blipFill>
        <p:spPr>
          <a:xfrm>
            <a:off x="2711825" y="4596075"/>
            <a:ext cx="228600" cy="304800"/>
          </a:xfrm>
          <a:prstGeom prst="rect">
            <a:avLst/>
          </a:prstGeom>
          <a:noFill/>
          <a:ln>
            <a:noFill/>
          </a:ln>
        </p:spPr>
      </p:pic>
      <p:pic>
        <p:nvPicPr>
          <p:cNvPr id="380" name="Shape 380"/>
          <p:cNvPicPr preferRelativeResize="0"/>
          <p:nvPr/>
        </p:nvPicPr>
        <p:blipFill>
          <a:blip r:embed="rId4">
            <a:alphaModFix/>
          </a:blip>
          <a:stretch>
            <a:fillRect/>
          </a:stretch>
        </p:blipFill>
        <p:spPr>
          <a:xfrm>
            <a:off x="-43200" y="-104775"/>
            <a:ext cx="180125" cy="51435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The Algebra of Logic:</a:t>
            </a:r>
          </a:p>
        </p:txBody>
      </p:sp>
      <p:sp>
        <p:nvSpPr>
          <p:cNvPr id="386" name="Shape 386"/>
          <p:cNvSpPr txBox="1">
            <a:spLocks noGrp="1"/>
          </p:cNvSpPr>
          <p:nvPr>
            <p:ph type="body" idx="1"/>
          </p:nvPr>
        </p:nvSpPr>
        <p:spPr>
          <a:xfrm>
            <a:off x="640525" y="1110100"/>
            <a:ext cx="3545099" cy="568800"/>
          </a:xfrm>
          <a:prstGeom prst="rect">
            <a:avLst/>
          </a:prstGeom>
        </p:spPr>
        <p:txBody>
          <a:bodyPr lIns="91425" tIns="91425" rIns="91425" bIns="91425" anchor="t" anchorCtr="0">
            <a:noAutofit/>
          </a:bodyPr>
          <a:lstStyle/>
          <a:p>
            <a:pPr lvl="0" rtl="0">
              <a:spcBef>
                <a:spcPts val="0"/>
              </a:spcBef>
              <a:buNone/>
            </a:pPr>
            <a:r>
              <a:rPr lang="en"/>
              <a:t>Use the basic laws to show that: </a:t>
            </a:r>
          </a:p>
        </p:txBody>
      </p:sp>
      <p:pic>
        <p:nvPicPr>
          <p:cNvPr id="387" name="Shape 387"/>
          <p:cNvPicPr preferRelativeResize="0"/>
          <p:nvPr/>
        </p:nvPicPr>
        <p:blipFill>
          <a:blip r:embed="rId3">
            <a:alphaModFix/>
          </a:blip>
          <a:stretch>
            <a:fillRect/>
          </a:stretch>
        </p:blipFill>
        <p:spPr>
          <a:xfrm>
            <a:off x="97150" y="2343050"/>
            <a:ext cx="8841975" cy="7530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The Algebra of Logic:</a:t>
            </a:r>
          </a:p>
        </p:txBody>
      </p:sp>
      <p:pic>
        <p:nvPicPr>
          <p:cNvPr id="393" name="Shape 393"/>
          <p:cNvPicPr preferRelativeResize="0"/>
          <p:nvPr/>
        </p:nvPicPr>
        <p:blipFill>
          <a:blip r:embed="rId3">
            <a:alphaModFix/>
          </a:blip>
          <a:stretch>
            <a:fillRect/>
          </a:stretch>
        </p:blipFill>
        <p:spPr>
          <a:xfrm>
            <a:off x="156494" y="1784050"/>
            <a:ext cx="7831329" cy="2140850"/>
          </a:xfrm>
          <a:prstGeom prst="rect">
            <a:avLst/>
          </a:prstGeom>
          <a:noFill/>
          <a:ln>
            <a:noFill/>
          </a:ln>
        </p:spPr>
      </p:pic>
      <p:sp>
        <p:nvSpPr>
          <p:cNvPr id="394" name="Shape 394"/>
          <p:cNvSpPr txBox="1">
            <a:spLocks noGrp="1"/>
          </p:cNvSpPr>
          <p:nvPr>
            <p:ph type="body" idx="1"/>
          </p:nvPr>
        </p:nvSpPr>
        <p:spPr>
          <a:xfrm>
            <a:off x="5762350" y="1860237"/>
            <a:ext cx="1374000" cy="568800"/>
          </a:xfrm>
          <a:prstGeom prst="rect">
            <a:avLst/>
          </a:prstGeom>
        </p:spPr>
        <p:txBody>
          <a:bodyPr lIns="91425" tIns="91425" rIns="91425" bIns="91425" anchor="t" anchorCtr="0">
            <a:noAutofit/>
          </a:bodyPr>
          <a:lstStyle/>
          <a:p>
            <a:pPr lvl="0" rtl="0">
              <a:spcBef>
                <a:spcPts val="0"/>
              </a:spcBef>
              <a:buNone/>
            </a:pPr>
            <a:r>
              <a:rPr lang="en">
                <a:solidFill>
                  <a:schemeClr val="dk1"/>
                </a:solidFill>
              </a:rPr>
              <a:t>(Rob’s Law)</a:t>
            </a:r>
          </a:p>
        </p:txBody>
      </p:sp>
      <p:sp>
        <p:nvSpPr>
          <p:cNvPr id="395" name="Shape 395"/>
          <p:cNvSpPr txBox="1">
            <a:spLocks noGrp="1"/>
          </p:cNvSpPr>
          <p:nvPr>
            <p:ph type="body" idx="1"/>
          </p:nvPr>
        </p:nvSpPr>
        <p:spPr>
          <a:xfrm>
            <a:off x="7070625" y="2510175"/>
            <a:ext cx="2243700" cy="568800"/>
          </a:xfrm>
          <a:prstGeom prst="rect">
            <a:avLst/>
          </a:prstGeom>
        </p:spPr>
        <p:txBody>
          <a:bodyPr lIns="91425" tIns="91425" rIns="91425" bIns="91425" anchor="t" anchorCtr="0">
            <a:noAutofit/>
          </a:bodyPr>
          <a:lstStyle/>
          <a:p>
            <a:pPr lvl="0" rtl="0">
              <a:spcBef>
                <a:spcPts val="0"/>
              </a:spcBef>
              <a:buNone/>
            </a:pPr>
            <a:r>
              <a:rPr lang="en">
                <a:solidFill>
                  <a:schemeClr val="dk1"/>
                </a:solidFill>
              </a:rPr>
              <a:t>(Distribution Law)</a:t>
            </a:r>
          </a:p>
        </p:txBody>
      </p:sp>
      <p:sp>
        <p:nvSpPr>
          <p:cNvPr id="396" name="Shape 396"/>
          <p:cNvSpPr txBox="1">
            <a:spLocks noGrp="1"/>
          </p:cNvSpPr>
          <p:nvPr>
            <p:ph type="body" idx="1"/>
          </p:nvPr>
        </p:nvSpPr>
        <p:spPr>
          <a:xfrm>
            <a:off x="7802225" y="3156862"/>
            <a:ext cx="1374000" cy="568800"/>
          </a:xfrm>
          <a:prstGeom prst="rect">
            <a:avLst/>
          </a:prstGeom>
        </p:spPr>
        <p:txBody>
          <a:bodyPr lIns="91425" tIns="91425" rIns="91425" bIns="91425" anchor="t" anchorCtr="0">
            <a:noAutofit/>
          </a:bodyPr>
          <a:lstStyle/>
          <a:p>
            <a:pPr lvl="0" rtl="0">
              <a:spcBef>
                <a:spcPts val="0"/>
              </a:spcBef>
              <a:buNone/>
            </a:pPr>
            <a:r>
              <a:rPr lang="en">
                <a:solidFill>
                  <a:schemeClr val="dk1"/>
                </a:solidFill>
              </a:rPr>
              <a:t>(Rob’s Law)</a:t>
            </a:r>
          </a:p>
        </p:txBody>
      </p:sp>
      <p:pic>
        <p:nvPicPr>
          <p:cNvPr id="397" name="Shape 397"/>
          <p:cNvPicPr preferRelativeResize="0"/>
          <p:nvPr/>
        </p:nvPicPr>
        <p:blipFill>
          <a:blip r:embed="rId4">
            <a:alphaModFix/>
          </a:blip>
          <a:stretch>
            <a:fillRect/>
          </a:stretch>
        </p:blipFill>
        <p:spPr>
          <a:xfrm>
            <a:off x="3418625" y="1678275"/>
            <a:ext cx="2243800" cy="762200"/>
          </a:xfrm>
          <a:prstGeom prst="rect">
            <a:avLst/>
          </a:prstGeom>
          <a:noFill/>
          <a:ln>
            <a:noFill/>
          </a:ln>
        </p:spPr>
      </p:pic>
      <p:pic>
        <p:nvPicPr>
          <p:cNvPr id="398" name="Shape 398"/>
          <p:cNvPicPr preferRelativeResize="0"/>
          <p:nvPr/>
        </p:nvPicPr>
        <p:blipFill>
          <a:blip r:embed="rId4">
            <a:alphaModFix/>
          </a:blip>
          <a:stretch>
            <a:fillRect/>
          </a:stretch>
        </p:blipFill>
        <p:spPr>
          <a:xfrm>
            <a:off x="2837550" y="2337275"/>
            <a:ext cx="4233075" cy="762200"/>
          </a:xfrm>
          <a:prstGeom prst="rect">
            <a:avLst/>
          </a:prstGeom>
          <a:noFill/>
          <a:ln>
            <a:noFill/>
          </a:ln>
        </p:spPr>
      </p:pic>
      <p:pic>
        <p:nvPicPr>
          <p:cNvPr id="399" name="Shape 399"/>
          <p:cNvPicPr preferRelativeResize="0"/>
          <p:nvPr/>
        </p:nvPicPr>
        <p:blipFill>
          <a:blip r:embed="rId4">
            <a:alphaModFix/>
          </a:blip>
          <a:stretch>
            <a:fillRect/>
          </a:stretch>
        </p:blipFill>
        <p:spPr>
          <a:xfrm>
            <a:off x="2960625" y="3060175"/>
            <a:ext cx="4890425" cy="7622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97"/>
                                        </p:tgtEl>
                                      </p:cBhvr>
                                    </p:animEffect>
                                    <p:set>
                                      <p:cBhvr>
                                        <p:cTn id="7" dur="1" fill="hold">
                                          <p:stCondLst>
                                            <p:cond delay="1000"/>
                                          </p:stCondLst>
                                        </p:cTn>
                                        <p:tgtEl>
                                          <p:spTgt spid="39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4"/>
                                        </p:tgtEl>
                                        <p:attrNameLst>
                                          <p:attrName>style.visibility</p:attrName>
                                        </p:attrNameLst>
                                      </p:cBhvr>
                                      <p:to>
                                        <p:strVal val="visible"/>
                                      </p:to>
                                    </p:set>
                                    <p:animEffect transition="in" filter="fade">
                                      <p:cBhvr>
                                        <p:cTn id="12" dur="1000"/>
                                        <p:tgtEl>
                                          <p:spTgt spid="3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398"/>
                                        </p:tgtEl>
                                      </p:cBhvr>
                                    </p:animEffect>
                                    <p:set>
                                      <p:cBhvr>
                                        <p:cTn id="17" dur="1" fill="hold">
                                          <p:stCondLst>
                                            <p:cond delay="1000"/>
                                          </p:stCondLst>
                                        </p:cTn>
                                        <p:tgtEl>
                                          <p:spTgt spid="39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5"/>
                                        </p:tgtEl>
                                        <p:attrNameLst>
                                          <p:attrName>style.visibility</p:attrName>
                                        </p:attrNameLst>
                                      </p:cBhvr>
                                      <p:to>
                                        <p:strVal val="visible"/>
                                      </p:to>
                                    </p:set>
                                    <p:animEffect transition="in" filter="fade">
                                      <p:cBhvr>
                                        <p:cTn id="22" dur="1000"/>
                                        <p:tgtEl>
                                          <p:spTgt spid="39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399"/>
                                        </p:tgtEl>
                                      </p:cBhvr>
                                    </p:animEffect>
                                    <p:set>
                                      <p:cBhvr>
                                        <p:cTn id="27" dur="1" fill="hold">
                                          <p:stCondLst>
                                            <p:cond delay="1000"/>
                                          </p:stCondLst>
                                        </p:cTn>
                                        <p:tgtEl>
                                          <p:spTgt spid="39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6"/>
                                        </p:tgtEl>
                                        <p:attrNameLst>
                                          <p:attrName>style.visibility</p:attrName>
                                        </p:attrNameLst>
                                      </p:cBhvr>
                                      <p:to>
                                        <p:strVal val="visible"/>
                                      </p:to>
                                    </p:set>
                                    <p:animEffect transition="in" filter="fade">
                                      <p:cBhvr>
                                        <p:cTn id="32" dur="10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The Algebra of Logic:</a:t>
            </a:r>
          </a:p>
        </p:txBody>
      </p:sp>
      <p:sp>
        <p:nvSpPr>
          <p:cNvPr id="405" name="Shape 405"/>
          <p:cNvSpPr txBox="1">
            <a:spLocks noGrp="1"/>
          </p:cNvSpPr>
          <p:nvPr>
            <p:ph type="body" idx="1"/>
          </p:nvPr>
        </p:nvSpPr>
        <p:spPr>
          <a:xfrm>
            <a:off x="640525" y="1110100"/>
            <a:ext cx="3545099" cy="568800"/>
          </a:xfrm>
          <a:prstGeom prst="rect">
            <a:avLst/>
          </a:prstGeom>
        </p:spPr>
        <p:txBody>
          <a:bodyPr lIns="91425" tIns="91425" rIns="91425" bIns="91425" anchor="t" anchorCtr="0">
            <a:noAutofit/>
          </a:bodyPr>
          <a:lstStyle/>
          <a:p>
            <a:pPr lvl="0" rtl="0">
              <a:spcBef>
                <a:spcPts val="0"/>
              </a:spcBef>
              <a:buNone/>
            </a:pPr>
            <a:r>
              <a:rPr lang="en"/>
              <a:t>Use the basic laws to show that: </a:t>
            </a:r>
          </a:p>
        </p:txBody>
      </p:sp>
      <p:pic>
        <p:nvPicPr>
          <p:cNvPr id="406" name="Shape 406"/>
          <p:cNvPicPr preferRelativeResize="0"/>
          <p:nvPr/>
        </p:nvPicPr>
        <p:blipFill>
          <a:blip r:embed="rId3">
            <a:alphaModFix/>
          </a:blip>
          <a:stretch>
            <a:fillRect/>
          </a:stretch>
        </p:blipFill>
        <p:spPr>
          <a:xfrm>
            <a:off x="101853" y="2343875"/>
            <a:ext cx="8867575" cy="7359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n"/>
              <a:t>Logical Equivalence</a:t>
            </a:r>
          </a:p>
        </p:txBody>
      </p:sp>
      <p:sp>
        <p:nvSpPr>
          <p:cNvPr id="72" name="Shape 72"/>
          <p:cNvSpPr txBox="1">
            <a:spLocks noGrp="1"/>
          </p:cNvSpPr>
          <p:nvPr>
            <p:ph type="body" idx="1"/>
          </p:nvPr>
        </p:nvSpPr>
        <p:spPr>
          <a:xfrm>
            <a:off x="311700" y="1152475"/>
            <a:ext cx="8520599" cy="1145700"/>
          </a:xfrm>
          <a:prstGeom prst="rect">
            <a:avLst/>
          </a:prstGeom>
        </p:spPr>
        <p:txBody>
          <a:bodyPr lIns="91425" tIns="91425" rIns="91425" bIns="91425" anchor="t" anchorCtr="0">
            <a:noAutofit/>
          </a:bodyPr>
          <a:lstStyle/>
          <a:p>
            <a:pPr lvl="0" rtl="0">
              <a:spcBef>
                <a:spcPts val="0"/>
              </a:spcBef>
              <a:buNone/>
            </a:pPr>
            <a:r>
              <a:rPr lang="en"/>
              <a:t>We have already seen how to check logical equivalence, so today we will be introduced to notation and some important laws, so we may start manipulating symbols (i.e. The Algebra of Logic). </a:t>
            </a:r>
          </a:p>
          <a:p>
            <a:pPr lvl="0">
              <a:spcBef>
                <a:spcPts val="0"/>
              </a:spcBef>
              <a:buNone/>
            </a:pPr>
            <a:endParaRPr/>
          </a:p>
        </p:txBody>
      </p:sp>
      <p:sp>
        <p:nvSpPr>
          <p:cNvPr id="73" name="Shape 73"/>
          <p:cNvSpPr txBox="1">
            <a:spLocks noGrp="1"/>
          </p:cNvSpPr>
          <p:nvPr>
            <p:ph type="body" idx="1"/>
          </p:nvPr>
        </p:nvSpPr>
        <p:spPr>
          <a:xfrm>
            <a:off x="235500" y="2752675"/>
            <a:ext cx="8520599" cy="852299"/>
          </a:xfrm>
          <a:prstGeom prst="rect">
            <a:avLst/>
          </a:prstGeom>
        </p:spPr>
        <p:txBody>
          <a:bodyPr lIns="91425" tIns="91425" rIns="91425" bIns="91425" anchor="t" anchorCtr="0">
            <a:noAutofit/>
          </a:bodyPr>
          <a:lstStyle/>
          <a:p>
            <a:pPr lvl="0" algn="ctr" rtl="0">
              <a:spcBef>
                <a:spcPts val="0"/>
              </a:spcBef>
              <a:buNone/>
            </a:pPr>
            <a:r>
              <a:rPr lang="en" sz="3000">
                <a:solidFill>
                  <a:schemeClr val="dk1"/>
                </a:solidFill>
              </a:rPr>
              <a:t>What does equivalent mean?</a:t>
            </a:r>
          </a:p>
          <a:p>
            <a:pPr lvl="0" rtl="0">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The Algebra of Logic:</a:t>
            </a:r>
          </a:p>
        </p:txBody>
      </p:sp>
      <p:pic>
        <p:nvPicPr>
          <p:cNvPr id="412" name="Shape 412"/>
          <p:cNvPicPr preferRelativeResize="0"/>
          <p:nvPr/>
        </p:nvPicPr>
        <p:blipFill>
          <a:blip r:embed="rId3">
            <a:alphaModFix/>
          </a:blip>
          <a:stretch>
            <a:fillRect/>
          </a:stretch>
        </p:blipFill>
        <p:spPr>
          <a:xfrm>
            <a:off x="281001" y="1338276"/>
            <a:ext cx="7424699" cy="3289149"/>
          </a:xfrm>
          <a:prstGeom prst="rect">
            <a:avLst/>
          </a:prstGeom>
          <a:noFill/>
          <a:ln>
            <a:noFill/>
          </a:ln>
        </p:spPr>
      </p:pic>
      <p:sp>
        <p:nvSpPr>
          <p:cNvPr id="413" name="Shape 413"/>
          <p:cNvSpPr txBox="1">
            <a:spLocks noGrp="1"/>
          </p:cNvSpPr>
          <p:nvPr>
            <p:ph type="body" idx="1"/>
          </p:nvPr>
        </p:nvSpPr>
        <p:spPr>
          <a:xfrm>
            <a:off x="5736675" y="1414462"/>
            <a:ext cx="1374000" cy="568800"/>
          </a:xfrm>
          <a:prstGeom prst="rect">
            <a:avLst/>
          </a:prstGeom>
        </p:spPr>
        <p:txBody>
          <a:bodyPr lIns="91425" tIns="91425" rIns="91425" bIns="91425" anchor="t" anchorCtr="0">
            <a:noAutofit/>
          </a:bodyPr>
          <a:lstStyle/>
          <a:p>
            <a:pPr lvl="0" rtl="0">
              <a:spcBef>
                <a:spcPts val="0"/>
              </a:spcBef>
              <a:buNone/>
            </a:pPr>
            <a:r>
              <a:rPr lang="en">
                <a:solidFill>
                  <a:schemeClr val="dk1"/>
                </a:solidFill>
              </a:rPr>
              <a:t>(Rob’s Law)</a:t>
            </a:r>
          </a:p>
        </p:txBody>
      </p:sp>
      <p:pic>
        <p:nvPicPr>
          <p:cNvPr id="414" name="Shape 414"/>
          <p:cNvPicPr preferRelativeResize="0"/>
          <p:nvPr/>
        </p:nvPicPr>
        <p:blipFill>
          <a:blip r:embed="rId4">
            <a:alphaModFix/>
          </a:blip>
          <a:stretch>
            <a:fillRect/>
          </a:stretch>
        </p:blipFill>
        <p:spPr>
          <a:xfrm>
            <a:off x="3418625" y="1221075"/>
            <a:ext cx="2243800" cy="762200"/>
          </a:xfrm>
          <a:prstGeom prst="rect">
            <a:avLst/>
          </a:prstGeom>
          <a:noFill/>
          <a:ln>
            <a:noFill/>
          </a:ln>
        </p:spPr>
      </p:pic>
      <p:sp>
        <p:nvSpPr>
          <p:cNvPr id="415" name="Shape 415"/>
          <p:cNvSpPr txBox="1">
            <a:spLocks noGrp="1"/>
          </p:cNvSpPr>
          <p:nvPr>
            <p:ph type="body" idx="1"/>
          </p:nvPr>
        </p:nvSpPr>
        <p:spPr>
          <a:xfrm>
            <a:off x="5965275" y="2100275"/>
            <a:ext cx="2243700" cy="568800"/>
          </a:xfrm>
          <a:prstGeom prst="rect">
            <a:avLst/>
          </a:prstGeom>
        </p:spPr>
        <p:txBody>
          <a:bodyPr lIns="91425" tIns="91425" rIns="91425" bIns="91425" anchor="t" anchorCtr="0">
            <a:noAutofit/>
          </a:bodyPr>
          <a:lstStyle/>
          <a:p>
            <a:pPr lvl="0" rtl="0">
              <a:spcBef>
                <a:spcPts val="0"/>
              </a:spcBef>
              <a:buNone/>
            </a:pPr>
            <a:r>
              <a:rPr lang="en">
                <a:solidFill>
                  <a:schemeClr val="dk1"/>
                </a:solidFill>
              </a:rPr>
              <a:t>(DeMorgan’s Law)</a:t>
            </a:r>
          </a:p>
        </p:txBody>
      </p:sp>
      <p:pic>
        <p:nvPicPr>
          <p:cNvPr id="416" name="Shape 416"/>
          <p:cNvPicPr preferRelativeResize="0"/>
          <p:nvPr/>
        </p:nvPicPr>
        <p:blipFill>
          <a:blip r:embed="rId4">
            <a:alphaModFix/>
          </a:blip>
          <a:stretch>
            <a:fillRect/>
          </a:stretch>
        </p:blipFill>
        <p:spPr>
          <a:xfrm>
            <a:off x="2935350" y="1906875"/>
            <a:ext cx="2981350" cy="762200"/>
          </a:xfrm>
          <a:prstGeom prst="rect">
            <a:avLst/>
          </a:prstGeom>
          <a:noFill/>
          <a:ln>
            <a:noFill/>
          </a:ln>
        </p:spPr>
      </p:pic>
      <p:sp>
        <p:nvSpPr>
          <p:cNvPr id="417" name="Shape 417"/>
          <p:cNvSpPr txBox="1">
            <a:spLocks noGrp="1"/>
          </p:cNvSpPr>
          <p:nvPr>
            <p:ph type="body" idx="1"/>
          </p:nvPr>
        </p:nvSpPr>
        <p:spPr>
          <a:xfrm>
            <a:off x="5965275" y="2698450"/>
            <a:ext cx="2440499" cy="568800"/>
          </a:xfrm>
          <a:prstGeom prst="rect">
            <a:avLst/>
          </a:prstGeom>
        </p:spPr>
        <p:txBody>
          <a:bodyPr lIns="91425" tIns="91425" rIns="91425" bIns="91425" anchor="t" anchorCtr="0">
            <a:noAutofit/>
          </a:bodyPr>
          <a:lstStyle/>
          <a:p>
            <a:pPr lvl="0" rtl="0">
              <a:spcBef>
                <a:spcPts val="0"/>
              </a:spcBef>
              <a:buNone/>
            </a:pPr>
            <a:r>
              <a:rPr lang="en">
                <a:solidFill>
                  <a:schemeClr val="dk1"/>
                </a:solidFill>
              </a:rPr>
              <a:t>(Commutativity  Law)</a:t>
            </a:r>
          </a:p>
        </p:txBody>
      </p:sp>
      <p:pic>
        <p:nvPicPr>
          <p:cNvPr id="418" name="Shape 418"/>
          <p:cNvPicPr preferRelativeResize="0"/>
          <p:nvPr/>
        </p:nvPicPr>
        <p:blipFill>
          <a:blip r:embed="rId4">
            <a:alphaModFix/>
          </a:blip>
          <a:stretch>
            <a:fillRect/>
          </a:stretch>
        </p:blipFill>
        <p:spPr>
          <a:xfrm>
            <a:off x="2892150" y="2601750"/>
            <a:ext cx="3073124" cy="762200"/>
          </a:xfrm>
          <a:prstGeom prst="rect">
            <a:avLst/>
          </a:prstGeom>
          <a:noFill/>
          <a:ln>
            <a:noFill/>
          </a:ln>
        </p:spPr>
      </p:pic>
      <p:sp>
        <p:nvSpPr>
          <p:cNvPr id="419" name="Shape 419"/>
          <p:cNvSpPr txBox="1">
            <a:spLocks noGrp="1"/>
          </p:cNvSpPr>
          <p:nvPr>
            <p:ph type="body" idx="1"/>
          </p:nvPr>
        </p:nvSpPr>
        <p:spPr>
          <a:xfrm>
            <a:off x="6900300" y="3296625"/>
            <a:ext cx="2243700" cy="820499"/>
          </a:xfrm>
          <a:prstGeom prst="rect">
            <a:avLst/>
          </a:prstGeom>
        </p:spPr>
        <p:txBody>
          <a:bodyPr lIns="91425" tIns="91425" rIns="91425" bIns="91425" anchor="t" anchorCtr="0">
            <a:noAutofit/>
          </a:bodyPr>
          <a:lstStyle/>
          <a:p>
            <a:pPr lvl="0" rtl="0">
              <a:spcBef>
                <a:spcPts val="0"/>
              </a:spcBef>
              <a:buNone/>
            </a:pPr>
            <a:r>
              <a:rPr lang="en">
                <a:solidFill>
                  <a:schemeClr val="dk1"/>
                </a:solidFill>
              </a:rPr>
              <a:t>(Distribution and Commutativity Law)</a:t>
            </a:r>
          </a:p>
        </p:txBody>
      </p:sp>
      <p:pic>
        <p:nvPicPr>
          <p:cNvPr id="420" name="Shape 420"/>
          <p:cNvPicPr preferRelativeResize="0"/>
          <p:nvPr/>
        </p:nvPicPr>
        <p:blipFill>
          <a:blip r:embed="rId4">
            <a:alphaModFix/>
          </a:blip>
          <a:stretch>
            <a:fillRect/>
          </a:stretch>
        </p:blipFill>
        <p:spPr>
          <a:xfrm>
            <a:off x="2892150" y="3191050"/>
            <a:ext cx="4008150" cy="762200"/>
          </a:xfrm>
          <a:prstGeom prst="rect">
            <a:avLst/>
          </a:prstGeom>
          <a:noFill/>
          <a:ln>
            <a:noFill/>
          </a:ln>
        </p:spPr>
      </p:pic>
      <p:sp>
        <p:nvSpPr>
          <p:cNvPr id="421" name="Shape 421"/>
          <p:cNvSpPr txBox="1">
            <a:spLocks noGrp="1"/>
          </p:cNvSpPr>
          <p:nvPr>
            <p:ph type="body" idx="1"/>
          </p:nvPr>
        </p:nvSpPr>
        <p:spPr>
          <a:xfrm>
            <a:off x="7693800" y="3953237"/>
            <a:ext cx="1374000" cy="568800"/>
          </a:xfrm>
          <a:prstGeom prst="rect">
            <a:avLst/>
          </a:prstGeom>
        </p:spPr>
        <p:txBody>
          <a:bodyPr lIns="91425" tIns="91425" rIns="91425" bIns="91425" anchor="t" anchorCtr="0">
            <a:noAutofit/>
          </a:bodyPr>
          <a:lstStyle/>
          <a:p>
            <a:pPr lvl="0" rtl="0">
              <a:spcBef>
                <a:spcPts val="0"/>
              </a:spcBef>
              <a:buNone/>
            </a:pPr>
            <a:r>
              <a:rPr lang="en">
                <a:solidFill>
                  <a:schemeClr val="dk1"/>
                </a:solidFill>
              </a:rPr>
              <a:t>(Rob’s Law)</a:t>
            </a:r>
          </a:p>
        </p:txBody>
      </p:sp>
      <p:pic>
        <p:nvPicPr>
          <p:cNvPr id="422" name="Shape 422"/>
          <p:cNvPicPr preferRelativeResize="0"/>
          <p:nvPr/>
        </p:nvPicPr>
        <p:blipFill>
          <a:blip r:embed="rId4">
            <a:alphaModFix/>
          </a:blip>
          <a:stretch>
            <a:fillRect/>
          </a:stretch>
        </p:blipFill>
        <p:spPr>
          <a:xfrm>
            <a:off x="2809850" y="3953250"/>
            <a:ext cx="4883950" cy="7622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14"/>
                                        </p:tgtEl>
                                      </p:cBhvr>
                                    </p:animEffect>
                                    <p:set>
                                      <p:cBhvr>
                                        <p:cTn id="7" dur="1" fill="hold">
                                          <p:stCondLst>
                                            <p:cond delay="1000"/>
                                          </p:stCondLst>
                                        </p:cTn>
                                        <p:tgtEl>
                                          <p:spTgt spid="4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3"/>
                                        </p:tgtEl>
                                        <p:attrNameLst>
                                          <p:attrName>style.visibility</p:attrName>
                                        </p:attrNameLst>
                                      </p:cBhvr>
                                      <p:to>
                                        <p:strVal val="visible"/>
                                      </p:to>
                                    </p:set>
                                    <p:animEffect transition="in" filter="fade">
                                      <p:cBhvr>
                                        <p:cTn id="12" dur="1000"/>
                                        <p:tgtEl>
                                          <p:spTgt spid="4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416"/>
                                        </p:tgtEl>
                                      </p:cBhvr>
                                    </p:animEffect>
                                    <p:set>
                                      <p:cBhvr>
                                        <p:cTn id="17" dur="1" fill="hold">
                                          <p:stCondLst>
                                            <p:cond delay="1000"/>
                                          </p:stCondLst>
                                        </p:cTn>
                                        <p:tgtEl>
                                          <p:spTgt spid="4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5"/>
                                        </p:tgtEl>
                                        <p:attrNameLst>
                                          <p:attrName>style.visibility</p:attrName>
                                        </p:attrNameLst>
                                      </p:cBhvr>
                                      <p:to>
                                        <p:strVal val="visible"/>
                                      </p:to>
                                    </p:set>
                                    <p:animEffect transition="in" filter="fade">
                                      <p:cBhvr>
                                        <p:cTn id="22" dur="1000"/>
                                        <p:tgtEl>
                                          <p:spTgt spid="4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418"/>
                                        </p:tgtEl>
                                      </p:cBhvr>
                                    </p:animEffect>
                                    <p:set>
                                      <p:cBhvr>
                                        <p:cTn id="27" dur="1" fill="hold">
                                          <p:stCondLst>
                                            <p:cond delay="1000"/>
                                          </p:stCondLst>
                                        </p:cTn>
                                        <p:tgtEl>
                                          <p:spTgt spid="4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7"/>
                                        </p:tgtEl>
                                        <p:attrNameLst>
                                          <p:attrName>style.visibility</p:attrName>
                                        </p:attrNameLst>
                                      </p:cBhvr>
                                      <p:to>
                                        <p:strVal val="visible"/>
                                      </p:to>
                                    </p:set>
                                    <p:animEffect transition="in" filter="fade">
                                      <p:cBhvr>
                                        <p:cTn id="32" dur="1000"/>
                                        <p:tgtEl>
                                          <p:spTgt spid="4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420"/>
                                        </p:tgtEl>
                                      </p:cBhvr>
                                    </p:animEffect>
                                    <p:set>
                                      <p:cBhvr>
                                        <p:cTn id="37" dur="1" fill="hold">
                                          <p:stCondLst>
                                            <p:cond delay="1000"/>
                                          </p:stCondLst>
                                        </p:cTn>
                                        <p:tgtEl>
                                          <p:spTgt spid="42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9"/>
                                        </p:tgtEl>
                                        <p:attrNameLst>
                                          <p:attrName>style.visibility</p:attrName>
                                        </p:attrNameLst>
                                      </p:cBhvr>
                                      <p:to>
                                        <p:strVal val="visible"/>
                                      </p:to>
                                    </p:set>
                                    <p:animEffect transition="in" filter="fade">
                                      <p:cBhvr>
                                        <p:cTn id="42" dur="1000"/>
                                        <p:tgtEl>
                                          <p:spTgt spid="4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1000"/>
                                        <p:tgtEl>
                                          <p:spTgt spid="422"/>
                                        </p:tgtEl>
                                      </p:cBhvr>
                                    </p:animEffect>
                                    <p:set>
                                      <p:cBhvr>
                                        <p:cTn id="47" dur="1" fill="hold">
                                          <p:stCondLst>
                                            <p:cond delay="1000"/>
                                          </p:stCondLst>
                                        </p:cTn>
                                        <p:tgtEl>
                                          <p:spTgt spid="42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21"/>
                                        </p:tgtEl>
                                        <p:attrNameLst>
                                          <p:attrName>style.visibility</p:attrName>
                                        </p:attrNameLst>
                                      </p:cBhvr>
                                      <p:to>
                                        <p:strVal val="visible"/>
                                      </p:to>
                                    </p:set>
                                    <p:animEffect transition="in" filter="fade">
                                      <p:cBhvr>
                                        <p:cTn id="52" dur="1000"/>
                                        <p:tgtEl>
                                          <p:spTgt spid="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The Algebra of Logic:</a:t>
            </a:r>
          </a:p>
        </p:txBody>
      </p:sp>
      <p:sp>
        <p:nvSpPr>
          <p:cNvPr id="428" name="Shape 428"/>
          <p:cNvSpPr txBox="1">
            <a:spLocks noGrp="1"/>
          </p:cNvSpPr>
          <p:nvPr>
            <p:ph type="body" idx="1"/>
          </p:nvPr>
        </p:nvSpPr>
        <p:spPr>
          <a:xfrm>
            <a:off x="640525" y="1110100"/>
            <a:ext cx="3545099" cy="568800"/>
          </a:xfrm>
          <a:prstGeom prst="rect">
            <a:avLst/>
          </a:prstGeom>
        </p:spPr>
        <p:txBody>
          <a:bodyPr lIns="91425" tIns="91425" rIns="91425" bIns="91425" anchor="t" anchorCtr="0">
            <a:noAutofit/>
          </a:bodyPr>
          <a:lstStyle/>
          <a:p>
            <a:pPr lvl="0" rtl="0">
              <a:spcBef>
                <a:spcPts val="0"/>
              </a:spcBef>
              <a:buNone/>
            </a:pPr>
            <a:r>
              <a:rPr lang="en"/>
              <a:t>Use the basic laws to show that: </a:t>
            </a:r>
          </a:p>
        </p:txBody>
      </p:sp>
      <p:pic>
        <p:nvPicPr>
          <p:cNvPr id="429" name="Shape 429"/>
          <p:cNvPicPr preferRelativeResize="0"/>
          <p:nvPr/>
        </p:nvPicPr>
        <p:blipFill>
          <a:blip r:embed="rId3">
            <a:alphaModFix/>
          </a:blip>
          <a:stretch>
            <a:fillRect/>
          </a:stretch>
        </p:blipFill>
        <p:spPr>
          <a:xfrm>
            <a:off x="311700" y="2166202"/>
            <a:ext cx="8520600" cy="904741"/>
          </a:xfrm>
          <a:prstGeom prst="rect">
            <a:avLst/>
          </a:prstGeom>
          <a:noFill/>
          <a:ln>
            <a:noFill/>
          </a:ln>
        </p:spPr>
      </p:pic>
      <p:sp>
        <p:nvSpPr>
          <p:cNvPr id="430" name="Shape 430"/>
          <p:cNvSpPr txBox="1">
            <a:spLocks noGrp="1"/>
          </p:cNvSpPr>
          <p:nvPr>
            <p:ph type="body" idx="1"/>
          </p:nvPr>
        </p:nvSpPr>
        <p:spPr>
          <a:xfrm>
            <a:off x="2799450" y="3149975"/>
            <a:ext cx="3545099" cy="568800"/>
          </a:xfrm>
          <a:prstGeom prst="rect">
            <a:avLst/>
          </a:prstGeom>
        </p:spPr>
        <p:txBody>
          <a:bodyPr lIns="91425" tIns="91425" rIns="91425" bIns="91425" anchor="t" anchorCtr="0">
            <a:noAutofit/>
          </a:bodyPr>
          <a:lstStyle/>
          <a:p>
            <a:pPr lvl="0" algn="ctr" rtl="0">
              <a:spcBef>
                <a:spcPts val="0"/>
              </a:spcBef>
              <a:buNone/>
            </a:pPr>
            <a:r>
              <a:rPr lang="en" sz="2400">
                <a:solidFill>
                  <a:schemeClr val="dk1"/>
                </a:solidFill>
              </a:rPr>
              <a:t>(Contrapositive) </a:t>
            </a: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The Algebra of Logic:</a:t>
            </a:r>
          </a:p>
        </p:txBody>
      </p:sp>
      <p:pic>
        <p:nvPicPr>
          <p:cNvPr id="436" name="Shape 436"/>
          <p:cNvPicPr preferRelativeResize="0"/>
          <p:nvPr/>
        </p:nvPicPr>
        <p:blipFill>
          <a:blip r:embed="rId3">
            <a:alphaModFix/>
          </a:blip>
          <a:stretch>
            <a:fillRect/>
          </a:stretch>
        </p:blipFill>
        <p:spPr>
          <a:xfrm>
            <a:off x="409575" y="1204912"/>
            <a:ext cx="6800850" cy="3495675"/>
          </a:xfrm>
          <a:prstGeom prst="rect">
            <a:avLst/>
          </a:prstGeom>
          <a:noFill/>
          <a:ln>
            <a:noFill/>
          </a:ln>
        </p:spPr>
      </p:pic>
      <p:pic>
        <p:nvPicPr>
          <p:cNvPr id="437" name="Shape 437"/>
          <p:cNvPicPr preferRelativeResize="0"/>
          <p:nvPr/>
        </p:nvPicPr>
        <p:blipFill>
          <a:blip r:embed="rId4">
            <a:alphaModFix/>
          </a:blip>
          <a:stretch>
            <a:fillRect/>
          </a:stretch>
        </p:blipFill>
        <p:spPr>
          <a:xfrm>
            <a:off x="2977350" y="2017762"/>
            <a:ext cx="3026175" cy="762200"/>
          </a:xfrm>
          <a:prstGeom prst="rect">
            <a:avLst/>
          </a:prstGeom>
          <a:noFill/>
          <a:ln>
            <a:noFill/>
          </a:ln>
        </p:spPr>
      </p:pic>
      <p:pic>
        <p:nvPicPr>
          <p:cNvPr id="438" name="Shape 438"/>
          <p:cNvPicPr preferRelativeResize="0"/>
          <p:nvPr/>
        </p:nvPicPr>
        <p:blipFill>
          <a:blip r:embed="rId4">
            <a:alphaModFix/>
          </a:blip>
          <a:stretch>
            <a:fillRect/>
          </a:stretch>
        </p:blipFill>
        <p:spPr>
          <a:xfrm>
            <a:off x="2926312" y="2859325"/>
            <a:ext cx="3700974" cy="762200"/>
          </a:xfrm>
          <a:prstGeom prst="rect">
            <a:avLst/>
          </a:prstGeom>
          <a:noFill/>
          <a:ln>
            <a:noFill/>
          </a:ln>
        </p:spPr>
      </p:pic>
      <p:pic>
        <p:nvPicPr>
          <p:cNvPr id="439" name="Shape 439"/>
          <p:cNvPicPr preferRelativeResize="0"/>
          <p:nvPr/>
        </p:nvPicPr>
        <p:blipFill>
          <a:blip r:embed="rId4">
            <a:alphaModFix/>
          </a:blip>
          <a:stretch>
            <a:fillRect/>
          </a:stretch>
        </p:blipFill>
        <p:spPr>
          <a:xfrm>
            <a:off x="2977341" y="3685100"/>
            <a:ext cx="4160625" cy="762200"/>
          </a:xfrm>
          <a:prstGeom prst="rect">
            <a:avLst/>
          </a:prstGeom>
          <a:noFill/>
          <a:ln>
            <a:noFill/>
          </a:ln>
        </p:spPr>
      </p:pic>
      <p:sp>
        <p:nvSpPr>
          <p:cNvPr id="440" name="Shape 440"/>
          <p:cNvSpPr txBox="1">
            <a:spLocks noGrp="1"/>
          </p:cNvSpPr>
          <p:nvPr>
            <p:ph type="body" idx="1"/>
          </p:nvPr>
        </p:nvSpPr>
        <p:spPr>
          <a:xfrm>
            <a:off x="5687775" y="1493337"/>
            <a:ext cx="1374000" cy="568800"/>
          </a:xfrm>
          <a:prstGeom prst="rect">
            <a:avLst/>
          </a:prstGeom>
        </p:spPr>
        <p:txBody>
          <a:bodyPr lIns="91425" tIns="91425" rIns="91425" bIns="91425" anchor="t" anchorCtr="0">
            <a:noAutofit/>
          </a:bodyPr>
          <a:lstStyle/>
          <a:p>
            <a:pPr lvl="0" rtl="0">
              <a:spcBef>
                <a:spcPts val="0"/>
              </a:spcBef>
              <a:buNone/>
            </a:pPr>
            <a:r>
              <a:rPr lang="en">
                <a:solidFill>
                  <a:schemeClr val="dk1"/>
                </a:solidFill>
              </a:rPr>
              <a:t>(Rob’s Law)</a:t>
            </a:r>
          </a:p>
        </p:txBody>
      </p:sp>
      <p:sp>
        <p:nvSpPr>
          <p:cNvPr id="441" name="Shape 441"/>
          <p:cNvSpPr txBox="1">
            <a:spLocks noGrp="1"/>
          </p:cNvSpPr>
          <p:nvPr>
            <p:ph type="body" idx="1"/>
          </p:nvPr>
        </p:nvSpPr>
        <p:spPr>
          <a:xfrm>
            <a:off x="6058100" y="2199625"/>
            <a:ext cx="2440499" cy="568800"/>
          </a:xfrm>
          <a:prstGeom prst="rect">
            <a:avLst/>
          </a:prstGeom>
        </p:spPr>
        <p:txBody>
          <a:bodyPr lIns="91425" tIns="91425" rIns="91425" bIns="91425" anchor="t" anchorCtr="0">
            <a:noAutofit/>
          </a:bodyPr>
          <a:lstStyle/>
          <a:p>
            <a:pPr lvl="0" rtl="0">
              <a:spcBef>
                <a:spcPts val="0"/>
              </a:spcBef>
              <a:buNone/>
            </a:pPr>
            <a:r>
              <a:rPr lang="en">
                <a:solidFill>
                  <a:schemeClr val="dk1"/>
                </a:solidFill>
              </a:rPr>
              <a:t>(Commutativity  Law)</a:t>
            </a:r>
          </a:p>
        </p:txBody>
      </p:sp>
      <p:pic>
        <p:nvPicPr>
          <p:cNvPr id="442" name="Shape 442"/>
          <p:cNvPicPr preferRelativeResize="0"/>
          <p:nvPr/>
        </p:nvPicPr>
        <p:blipFill>
          <a:blip r:embed="rId4">
            <a:alphaModFix/>
          </a:blip>
          <a:stretch>
            <a:fillRect/>
          </a:stretch>
        </p:blipFill>
        <p:spPr>
          <a:xfrm>
            <a:off x="3575100" y="1252387"/>
            <a:ext cx="1993799" cy="762200"/>
          </a:xfrm>
          <a:prstGeom prst="rect">
            <a:avLst/>
          </a:prstGeom>
          <a:noFill/>
          <a:ln>
            <a:noFill/>
          </a:ln>
        </p:spPr>
      </p:pic>
      <p:sp>
        <p:nvSpPr>
          <p:cNvPr id="443" name="Shape 443"/>
          <p:cNvSpPr txBox="1">
            <a:spLocks noGrp="1"/>
          </p:cNvSpPr>
          <p:nvPr>
            <p:ph type="body" idx="1"/>
          </p:nvPr>
        </p:nvSpPr>
        <p:spPr>
          <a:xfrm>
            <a:off x="6627300" y="3032225"/>
            <a:ext cx="2518800" cy="568800"/>
          </a:xfrm>
          <a:prstGeom prst="rect">
            <a:avLst/>
          </a:prstGeom>
        </p:spPr>
        <p:txBody>
          <a:bodyPr lIns="91425" tIns="91425" rIns="91425" bIns="91425" anchor="t" anchorCtr="0">
            <a:noAutofit/>
          </a:bodyPr>
          <a:lstStyle/>
          <a:p>
            <a:pPr lvl="0" rtl="0">
              <a:spcBef>
                <a:spcPts val="0"/>
              </a:spcBef>
              <a:buNone/>
            </a:pPr>
            <a:r>
              <a:rPr lang="en">
                <a:solidFill>
                  <a:schemeClr val="dk1"/>
                </a:solidFill>
              </a:rPr>
              <a:t>(Double Negation Law)</a:t>
            </a:r>
          </a:p>
        </p:txBody>
      </p:sp>
      <p:sp>
        <p:nvSpPr>
          <p:cNvPr id="444" name="Shape 444"/>
          <p:cNvSpPr txBox="1">
            <a:spLocks noGrp="1"/>
          </p:cNvSpPr>
          <p:nvPr>
            <p:ph type="body" idx="1"/>
          </p:nvPr>
        </p:nvSpPr>
        <p:spPr>
          <a:xfrm>
            <a:off x="7123500" y="3934187"/>
            <a:ext cx="1374000" cy="568800"/>
          </a:xfrm>
          <a:prstGeom prst="rect">
            <a:avLst/>
          </a:prstGeom>
        </p:spPr>
        <p:txBody>
          <a:bodyPr lIns="91425" tIns="91425" rIns="91425" bIns="91425" anchor="t" anchorCtr="0">
            <a:noAutofit/>
          </a:bodyPr>
          <a:lstStyle/>
          <a:p>
            <a:pPr lvl="0" rtl="0">
              <a:spcBef>
                <a:spcPts val="0"/>
              </a:spcBef>
              <a:buNone/>
            </a:pPr>
            <a:r>
              <a:rPr lang="en">
                <a:solidFill>
                  <a:schemeClr val="dk1"/>
                </a:solidFill>
              </a:rPr>
              <a:t>(Rob’s Law)</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42"/>
                                        </p:tgtEl>
                                      </p:cBhvr>
                                    </p:animEffect>
                                    <p:set>
                                      <p:cBhvr>
                                        <p:cTn id="7" dur="1" fill="hold">
                                          <p:stCondLst>
                                            <p:cond delay="1000"/>
                                          </p:stCondLst>
                                        </p:cTn>
                                        <p:tgtEl>
                                          <p:spTgt spid="44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
                                        </p:tgtEl>
                                        <p:attrNameLst>
                                          <p:attrName>style.visibility</p:attrName>
                                        </p:attrNameLst>
                                      </p:cBhvr>
                                      <p:to>
                                        <p:strVal val="visible"/>
                                      </p:to>
                                    </p:set>
                                    <p:animEffect transition="in" filter="fade">
                                      <p:cBhvr>
                                        <p:cTn id="12" dur="1000"/>
                                        <p:tgtEl>
                                          <p:spTgt spid="4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437"/>
                                        </p:tgtEl>
                                      </p:cBhvr>
                                    </p:animEffect>
                                    <p:set>
                                      <p:cBhvr>
                                        <p:cTn id="17" dur="1" fill="hold">
                                          <p:stCondLst>
                                            <p:cond delay="1000"/>
                                          </p:stCondLst>
                                        </p:cTn>
                                        <p:tgtEl>
                                          <p:spTgt spid="43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1"/>
                                        </p:tgtEl>
                                        <p:attrNameLst>
                                          <p:attrName>style.visibility</p:attrName>
                                        </p:attrNameLst>
                                      </p:cBhvr>
                                      <p:to>
                                        <p:strVal val="visible"/>
                                      </p:to>
                                    </p:set>
                                    <p:animEffect transition="in" filter="fade">
                                      <p:cBhvr>
                                        <p:cTn id="22" dur="1000"/>
                                        <p:tgtEl>
                                          <p:spTgt spid="4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438"/>
                                        </p:tgtEl>
                                      </p:cBhvr>
                                    </p:animEffect>
                                    <p:set>
                                      <p:cBhvr>
                                        <p:cTn id="27" dur="1" fill="hold">
                                          <p:stCondLst>
                                            <p:cond delay="1000"/>
                                          </p:stCondLst>
                                        </p:cTn>
                                        <p:tgtEl>
                                          <p:spTgt spid="43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3"/>
                                        </p:tgtEl>
                                        <p:attrNameLst>
                                          <p:attrName>style.visibility</p:attrName>
                                        </p:attrNameLst>
                                      </p:cBhvr>
                                      <p:to>
                                        <p:strVal val="visible"/>
                                      </p:to>
                                    </p:set>
                                    <p:animEffect transition="in" filter="fade">
                                      <p:cBhvr>
                                        <p:cTn id="32" dur="1000"/>
                                        <p:tgtEl>
                                          <p:spTgt spid="4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439"/>
                                        </p:tgtEl>
                                      </p:cBhvr>
                                    </p:animEffect>
                                    <p:set>
                                      <p:cBhvr>
                                        <p:cTn id="37" dur="1" fill="hold">
                                          <p:stCondLst>
                                            <p:cond delay="1000"/>
                                          </p:stCondLst>
                                        </p:cTn>
                                        <p:tgtEl>
                                          <p:spTgt spid="43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4"/>
                                        </p:tgtEl>
                                        <p:attrNameLst>
                                          <p:attrName>style.visibility</p:attrName>
                                        </p:attrNameLst>
                                      </p:cBhvr>
                                      <p:to>
                                        <p:strVal val="visible"/>
                                      </p:to>
                                    </p:set>
                                    <p:animEffect transition="in" filter="fade">
                                      <p:cBhvr>
                                        <p:cTn id="42" dur="1000"/>
                                        <p:tgtEl>
                                          <p:spTgt spid="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The Algebra of Logic: (Group Work)</a:t>
            </a:r>
          </a:p>
        </p:txBody>
      </p:sp>
      <p:sp>
        <p:nvSpPr>
          <p:cNvPr id="450" name="Shape 450"/>
          <p:cNvSpPr txBox="1">
            <a:spLocks noGrp="1"/>
          </p:cNvSpPr>
          <p:nvPr>
            <p:ph type="body" idx="1"/>
          </p:nvPr>
        </p:nvSpPr>
        <p:spPr>
          <a:xfrm>
            <a:off x="640525" y="1110100"/>
            <a:ext cx="3545099" cy="568800"/>
          </a:xfrm>
          <a:prstGeom prst="rect">
            <a:avLst/>
          </a:prstGeom>
        </p:spPr>
        <p:txBody>
          <a:bodyPr lIns="91425" tIns="91425" rIns="91425" bIns="91425" anchor="t" anchorCtr="0">
            <a:noAutofit/>
          </a:bodyPr>
          <a:lstStyle/>
          <a:p>
            <a:pPr lvl="0" rtl="0">
              <a:spcBef>
                <a:spcPts val="0"/>
              </a:spcBef>
              <a:buNone/>
            </a:pPr>
            <a:r>
              <a:rPr lang="en"/>
              <a:t>Use the basic laws to show that: </a:t>
            </a:r>
          </a:p>
        </p:txBody>
      </p:sp>
      <p:pic>
        <p:nvPicPr>
          <p:cNvPr id="451" name="Shape 451"/>
          <p:cNvPicPr preferRelativeResize="0"/>
          <p:nvPr/>
        </p:nvPicPr>
        <p:blipFill>
          <a:blip r:embed="rId3">
            <a:alphaModFix/>
          </a:blip>
          <a:stretch>
            <a:fillRect/>
          </a:stretch>
        </p:blipFill>
        <p:spPr>
          <a:xfrm>
            <a:off x="531000" y="1869300"/>
            <a:ext cx="8520600" cy="1976132"/>
          </a:xfrm>
          <a:prstGeom prst="rect">
            <a:avLst/>
          </a:prstGeom>
          <a:noFill/>
          <a:ln>
            <a:noFill/>
          </a:ln>
        </p:spPr>
      </p:pic>
      <p:sp>
        <p:nvSpPr>
          <p:cNvPr id="452" name="Shape 452"/>
          <p:cNvSpPr txBox="1">
            <a:spLocks noGrp="1"/>
          </p:cNvSpPr>
          <p:nvPr>
            <p:ph type="body" idx="1"/>
          </p:nvPr>
        </p:nvSpPr>
        <p:spPr>
          <a:xfrm>
            <a:off x="39900" y="3282800"/>
            <a:ext cx="703200" cy="443399"/>
          </a:xfrm>
          <a:prstGeom prst="rect">
            <a:avLst/>
          </a:prstGeom>
        </p:spPr>
        <p:txBody>
          <a:bodyPr lIns="91425" tIns="91425" rIns="91425" bIns="91425" anchor="t" anchorCtr="0">
            <a:noAutofit/>
          </a:bodyPr>
          <a:lstStyle/>
          <a:p>
            <a:pPr lvl="0" rtl="0">
              <a:spcBef>
                <a:spcPts val="0"/>
              </a:spcBef>
              <a:buNone/>
            </a:pPr>
            <a:r>
              <a:rPr lang="en"/>
              <a:t>(RC) </a:t>
            </a:r>
          </a:p>
        </p:txBody>
      </p:sp>
      <p:sp>
        <p:nvSpPr>
          <p:cNvPr id="453" name="Shape 453"/>
          <p:cNvSpPr txBox="1">
            <a:spLocks noGrp="1"/>
          </p:cNvSpPr>
          <p:nvPr>
            <p:ph type="body" idx="1"/>
          </p:nvPr>
        </p:nvSpPr>
        <p:spPr>
          <a:xfrm>
            <a:off x="39900" y="2821125"/>
            <a:ext cx="703200" cy="443399"/>
          </a:xfrm>
          <a:prstGeom prst="rect">
            <a:avLst/>
          </a:prstGeom>
        </p:spPr>
        <p:txBody>
          <a:bodyPr lIns="91425" tIns="91425" rIns="91425" bIns="91425" anchor="t" anchorCtr="0">
            <a:noAutofit/>
          </a:bodyPr>
          <a:lstStyle/>
          <a:p>
            <a:pPr lvl="0" rtl="0">
              <a:spcBef>
                <a:spcPts val="0"/>
              </a:spcBef>
              <a:buNone/>
            </a:pPr>
            <a:r>
              <a:rPr lang="en"/>
              <a:t>(HP) </a:t>
            </a:r>
          </a:p>
        </p:txBody>
      </p:sp>
      <p:sp>
        <p:nvSpPr>
          <p:cNvPr id="454" name="Shape 454"/>
          <p:cNvSpPr txBox="1">
            <a:spLocks noGrp="1"/>
          </p:cNvSpPr>
          <p:nvPr>
            <p:ph type="body" idx="1"/>
          </p:nvPr>
        </p:nvSpPr>
        <p:spPr>
          <a:xfrm>
            <a:off x="39900" y="2363925"/>
            <a:ext cx="703200" cy="443399"/>
          </a:xfrm>
          <a:prstGeom prst="rect">
            <a:avLst/>
          </a:prstGeom>
        </p:spPr>
        <p:txBody>
          <a:bodyPr lIns="91425" tIns="91425" rIns="91425" bIns="91425" anchor="t" anchorCtr="0">
            <a:noAutofit/>
          </a:bodyPr>
          <a:lstStyle/>
          <a:p>
            <a:pPr lvl="0" rtl="0">
              <a:spcBef>
                <a:spcPts val="0"/>
              </a:spcBef>
              <a:buNone/>
            </a:pPr>
            <a:r>
              <a:rPr lang="en"/>
              <a:t>(GR) </a:t>
            </a:r>
          </a:p>
        </p:txBody>
      </p:sp>
      <p:sp>
        <p:nvSpPr>
          <p:cNvPr id="455" name="Shape 455"/>
          <p:cNvSpPr txBox="1">
            <a:spLocks noGrp="1"/>
          </p:cNvSpPr>
          <p:nvPr>
            <p:ph type="body" idx="1"/>
          </p:nvPr>
        </p:nvSpPr>
        <p:spPr>
          <a:xfrm>
            <a:off x="39900" y="1982925"/>
            <a:ext cx="703200" cy="443399"/>
          </a:xfrm>
          <a:prstGeom prst="rect">
            <a:avLst/>
          </a:prstGeom>
        </p:spPr>
        <p:txBody>
          <a:bodyPr lIns="91425" tIns="91425" rIns="91425" bIns="91425" anchor="t" anchorCtr="0">
            <a:noAutofit/>
          </a:bodyPr>
          <a:lstStyle/>
          <a:p>
            <a:pPr lvl="0" rtl="0">
              <a:spcBef>
                <a:spcPts val="0"/>
              </a:spcBef>
              <a:buNone/>
            </a:pPr>
            <a:r>
              <a:rPr lang="en"/>
              <a:t>(SL) </a:t>
            </a:r>
          </a:p>
        </p:txBody>
      </p:sp>
      <p:pic>
        <p:nvPicPr>
          <p:cNvPr id="2" name="Picture 1"/>
          <p:cNvPicPr>
            <a:picLocks noChangeAspect="1"/>
          </p:cNvPicPr>
          <p:nvPr/>
        </p:nvPicPr>
        <p:blipFill>
          <a:blip r:embed="rId4"/>
          <a:stretch>
            <a:fillRect/>
          </a:stretch>
        </p:blipFill>
        <p:spPr>
          <a:xfrm>
            <a:off x="6784622" y="1982925"/>
            <a:ext cx="333021" cy="391994"/>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3"/>
                                        </p:tgtEl>
                                        <p:attrNameLst>
                                          <p:attrName>style.visibility</p:attrName>
                                        </p:attrNameLst>
                                      </p:cBhvr>
                                      <p:to>
                                        <p:strVal val="visible"/>
                                      </p:to>
                                    </p:set>
                                    <p:animEffect transition="in" filter="fade">
                                      <p:cBhvr>
                                        <p:cTn id="7" dur="1000"/>
                                        <p:tgtEl>
                                          <p:spTgt spid="453"/>
                                        </p:tgtEl>
                                      </p:cBhvr>
                                    </p:animEffect>
                                  </p:childTnLst>
                                </p:cTn>
                              </p:par>
                              <p:par>
                                <p:cTn id="8" presetID="10" presetClass="entr" presetSubtype="0" fill="hold" nodeType="withEffect">
                                  <p:stCondLst>
                                    <p:cond delay="0"/>
                                  </p:stCondLst>
                                  <p:childTnLst>
                                    <p:set>
                                      <p:cBhvr>
                                        <p:cTn id="9" dur="1" fill="hold">
                                          <p:stCondLst>
                                            <p:cond delay="0"/>
                                          </p:stCondLst>
                                        </p:cTn>
                                        <p:tgtEl>
                                          <p:spTgt spid="454"/>
                                        </p:tgtEl>
                                        <p:attrNameLst>
                                          <p:attrName>style.visibility</p:attrName>
                                        </p:attrNameLst>
                                      </p:cBhvr>
                                      <p:to>
                                        <p:strVal val="visible"/>
                                      </p:to>
                                    </p:set>
                                    <p:animEffect transition="in" filter="fade">
                                      <p:cBhvr>
                                        <p:cTn id="10" dur="1000"/>
                                        <p:tgtEl>
                                          <p:spTgt spid="454"/>
                                        </p:tgtEl>
                                      </p:cBhvr>
                                    </p:animEffect>
                                  </p:childTnLst>
                                </p:cTn>
                              </p:par>
                              <p:par>
                                <p:cTn id="11" presetID="10" presetClass="entr" presetSubtype="0" fill="hold" nodeType="withEffect">
                                  <p:stCondLst>
                                    <p:cond delay="0"/>
                                  </p:stCondLst>
                                  <p:childTnLst>
                                    <p:set>
                                      <p:cBhvr>
                                        <p:cTn id="12" dur="1" fill="hold">
                                          <p:stCondLst>
                                            <p:cond delay="0"/>
                                          </p:stCondLst>
                                        </p:cTn>
                                        <p:tgtEl>
                                          <p:spTgt spid="455"/>
                                        </p:tgtEl>
                                        <p:attrNameLst>
                                          <p:attrName>style.visibility</p:attrName>
                                        </p:attrNameLst>
                                      </p:cBhvr>
                                      <p:to>
                                        <p:strVal val="visible"/>
                                      </p:to>
                                    </p:set>
                                    <p:animEffect transition="in" filter="fade">
                                      <p:cBhvr>
                                        <p:cTn id="13" dur="1000"/>
                                        <p:tgtEl>
                                          <p:spTgt spid="455"/>
                                        </p:tgtEl>
                                      </p:cBhvr>
                                    </p:animEffect>
                                  </p:childTnLst>
                                </p:cTn>
                              </p:par>
                              <p:par>
                                <p:cTn id="14" presetID="10" presetClass="entr" presetSubtype="0" fill="hold" nodeType="withEffect">
                                  <p:stCondLst>
                                    <p:cond delay="0"/>
                                  </p:stCondLst>
                                  <p:childTnLst>
                                    <p:set>
                                      <p:cBhvr>
                                        <p:cTn id="15" dur="1" fill="hold">
                                          <p:stCondLst>
                                            <p:cond delay="0"/>
                                          </p:stCondLst>
                                        </p:cTn>
                                        <p:tgtEl>
                                          <p:spTgt spid="452"/>
                                        </p:tgtEl>
                                        <p:attrNameLst>
                                          <p:attrName>style.visibility</p:attrName>
                                        </p:attrNameLst>
                                      </p:cBhvr>
                                      <p:to>
                                        <p:strVal val="visible"/>
                                      </p:to>
                                    </p:set>
                                    <p:animEffect transition="in" filter="fade">
                                      <p:cBhvr>
                                        <p:cTn id="16" dur="1000"/>
                                        <p:tgtEl>
                                          <p:spTgt spid="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Logical Equivalence</a:t>
            </a:r>
          </a:p>
        </p:txBody>
      </p:sp>
      <p:sp>
        <p:nvSpPr>
          <p:cNvPr id="79" name="Shape 79"/>
          <p:cNvSpPr txBox="1">
            <a:spLocks noGrp="1"/>
          </p:cNvSpPr>
          <p:nvPr>
            <p:ph type="body" idx="1"/>
          </p:nvPr>
        </p:nvSpPr>
        <p:spPr>
          <a:xfrm>
            <a:off x="311700" y="1076275"/>
            <a:ext cx="8520599" cy="852299"/>
          </a:xfrm>
          <a:prstGeom prst="rect">
            <a:avLst/>
          </a:prstGeom>
        </p:spPr>
        <p:txBody>
          <a:bodyPr lIns="91425" tIns="91425" rIns="91425" bIns="91425" anchor="t" anchorCtr="0">
            <a:noAutofit/>
          </a:bodyPr>
          <a:lstStyle/>
          <a:p>
            <a:pPr lvl="0" rtl="0">
              <a:spcBef>
                <a:spcPts val="0"/>
              </a:spcBef>
              <a:buNone/>
            </a:pPr>
            <a:r>
              <a:rPr lang="en"/>
              <a:t>When two compound propositions (uses connectives like “and”) are logically equivalent we will use the symbol: </a:t>
            </a:r>
          </a:p>
          <a:p>
            <a:pPr lvl="0" rtl="0">
              <a:spcBef>
                <a:spcPts val="0"/>
              </a:spcBef>
              <a:buNone/>
            </a:pPr>
            <a:endParaRPr/>
          </a:p>
        </p:txBody>
      </p:sp>
      <p:pic>
        <p:nvPicPr>
          <p:cNvPr id="80" name="Shape 80"/>
          <p:cNvPicPr preferRelativeResize="0"/>
          <p:nvPr/>
        </p:nvPicPr>
        <p:blipFill>
          <a:blip r:embed="rId3">
            <a:alphaModFix/>
          </a:blip>
          <a:stretch>
            <a:fillRect/>
          </a:stretch>
        </p:blipFill>
        <p:spPr>
          <a:xfrm>
            <a:off x="235500" y="2488800"/>
            <a:ext cx="8386225" cy="1238875"/>
          </a:xfrm>
          <a:prstGeom prst="rect">
            <a:avLst/>
          </a:prstGeom>
          <a:noFill/>
          <a:ln>
            <a:noFill/>
          </a:ln>
        </p:spPr>
      </p:pic>
      <p:pic>
        <p:nvPicPr>
          <p:cNvPr id="81" name="Shape 81"/>
          <p:cNvPicPr preferRelativeResize="0"/>
          <p:nvPr/>
        </p:nvPicPr>
        <p:blipFill>
          <a:blip r:embed="rId4">
            <a:alphaModFix/>
          </a:blip>
          <a:stretch>
            <a:fillRect/>
          </a:stretch>
        </p:blipFill>
        <p:spPr>
          <a:xfrm>
            <a:off x="127100" y="2348525"/>
            <a:ext cx="3970574" cy="1221075"/>
          </a:xfrm>
          <a:prstGeom prst="rect">
            <a:avLst/>
          </a:prstGeom>
          <a:noFill/>
          <a:ln>
            <a:noFill/>
          </a:ln>
        </p:spPr>
      </p:pic>
      <p:pic>
        <p:nvPicPr>
          <p:cNvPr id="82" name="Shape 82"/>
          <p:cNvPicPr preferRelativeResize="0"/>
          <p:nvPr/>
        </p:nvPicPr>
        <p:blipFill>
          <a:blip r:embed="rId4">
            <a:alphaModFix/>
          </a:blip>
          <a:stretch>
            <a:fillRect/>
          </a:stretch>
        </p:blipFill>
        <p:spPr>
          <a:xfrm>
            <a:off x="5034250" y="2348525"/>
            <a:ext cx="3970574" cy="1221075"/>
          </a:xfrm>
          <a:prstGeom prst="rect">
            <a:avLst/>
          </a:prstGeom>
          <a:noFill/>
          <a:ln>
            <a:noFill/>
          </a:ln>
        </p:spPr>
      </p:pic>
      <p:sp>
        <p:nvSpPr>
          <p:cNvPr id="83" name="Shape 83"/>
          <p:cNvSpPr txBox="1">
            <a:spLocks noGrp="1"/>
          </p:cNvSpPr>
          <p:nvPr>
            <p:ph type="body" idx="1"/>
          </p:nvPr>
        </p:nvSpPr>
        <p:spPr>
          <a:xfrm>
            <a:off x="464100" y="1990675"/>
            <a:ext cx="4245599" cy="477599"/>
          </a:xfrm>
          <a:prstGeom prst="rect">
            <a:avLst/>
          </a:prstGeom>
        </p:spPr>
        <p:txBody>
          <a:bodyPr lIns="91425" tIns="91425" rIns="91425" bIns="91425" anchor="t" anchorCtr="0">
            <a:noAutofit/>
          </a:bodyPr>
          <a:lstStyle/>
          <a:p>
            <a:pPr lvl="0" rtl="0">
              <a:spcBef>
                <a:spcPts val="0"/>
              </a:spcBef>
              <a:buNone/>
            </a:pPr>
            <a:r>
              <a:rPr lang="en"/>
              <a:t>For Example One We Have Seen Before:</a:t>
            </a:r>
          </a:p>
          <a:p>
            <a:pPr lvl="0" rtl="0">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10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81"/>
                                        </p:tgtEl>
                                      </p:cBhvr>
                                    </p:animEffect>
                                    <p:set>
                                      <p:cBhvr>
                                        <p:cTn id="17" dur="1" fill="hold">
                                          <p:stCondLst>
                                            <p:cond delay="1000"/>
                                          </p:stCondLst>
                                        </p:cTn>
                                        <p:tgtEl>
                                          <p:spTgt spid="81"/>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1000"/>
                                        <p:tgtEl>
                                          <p:spTgt spid="82"/>
                                        </p:tgtEl>
                                      </p:cBhvr>
                                    </p:animEffect>
                                    <p:set>
                                      <p:cBhvr>
                                        <p:cTn id="20" dur="1" fill="hold">
                                          <p:stCondLst>
                                            <p:cond delay="1000"/>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n" dirty="0"/>
              <a:t>DeMorgan’s Laws</a:t>
            </a:r>
          </a:p>
        </p:txBody>
      </p:sp>
      <p:sp>
        <p:nvSpPr>
          <p:cNvPr id="89" name="Shape 89"/>
          <p:cNvSpPr txBox="1">
            <a:spLocks noGrp="1"/>
          </p:cNvSpPr>
          <p:nvPr>
            <p:ph type="body" idx="1"/>
          </p:nvPr>
        </p:nvSpPr>
        <p:spPr>
          <a:xfrm>
            <a:off x="1226100" y="847675"/>
            <a:ext cx="1761599" cy="568800"/>
          </a:xfrm>
          <a:prstGeom prst="rect">
            <a:avLst/>
          </a:prstGeom>
        </p:spPr>
        <p:txBody>
          <a:bodyPr lIns="91425" tIns="91425" rIns="91425" bIns="91425" anchor="t" anchorCtr="0">
            <a:noAutofit/>
          </a:bodyPr>
          <a:lstStyle/>
          <a:p>
            <a:pPr lvl="0">
              <a:spcBef>
                <a:spcPts val="0"/>
              </a:spcBef>
              <a:buNone/>
            </a:pPr>
            <a:r>
              <a:rPr lang="en"/>
              <a:t>(My Favorite!)</a:t>
            </a:r>
          </a:p>
        </p:txBody>
      </p:sp>
      <p:sp>
        <p:nvSpPr>
          <p:cNvPr id="90" name="Shape 90"/>
          <p:cNvSpPr txBox="1">
            <a:spLocks noGrp="1"/>
          </p:cNvSpPr>
          <p:nvPr>
            <p:ph type="body" idx="1"/>
          </p:nvPr>
        </p:nvSpPr>
        <p:spPr>
          <a:xfrm>
            <a:off x="3740700" y="542875"/>
            <a:ext cx="2889899" cy="568800"/>
          </a:xfrm>
          <a:prstGeom prst="rect">
            <a:avLst/>
          </a:prstGeom>
        </p:spPr>
        <p:txBody>
          <a:bodyPr lIns="91425" tIns="91425" rIns="91425" bIns="91425" anchor="t" anchorCtr="0">
            <a:noAutofit/>
          </a:bodyPr>
          <a:lstStyle/>
          <a:p>
            <a:pPr lvl="0" rtl="0">
              <a:spcBef>
                <a:spcPts val="0"/>
              </a:spcBef>
              <a:buNone/>
            </a:pPr>
            <a:r>
              <a:rPr lang="en" dirty="0"/>
              <a:t>(How negatives distribute)</a:t>
            </a:r>
          </a:p>
        </p:txBody>
      </p:sp>
      <p:pic>
        <p:nvPicPr>
          <p:cNvPr id="91" name="Shape 91"/>
          <p:cNvPicPr preferRelativeResize="0"/>
          <p:nvPr/>
        </p:nvPicPr>
        <p:blipFill>
          <a:blip r:embed="rId3">
            <a:alphaModFix/>
          </a:blip>
          <a:stretch>
            <a:fillRect/>
          </a:stretch>
        </p:blipFill>
        <p:spPr>
          <a:xfrm>
            <a:off x="604849" y="1905000"/>
            <a:ext cx="8532251" cy="1435537"/>
          </a:xfrm>
          <a:prstGeom prst="rect">
            <a:avLst/>
          </a:prstGeom>
          <a:noFill/>
          <a:ln>
            <a:noFill/>
          </a:ln>
        </p:spPr>
      </p:pic>
      <p:pic>
        <p:nvPicPr>
          <p:cNvPr id="92" name="Shape 92"/>
          <p:cNvPicPr preferRelativeResize="0"/>
          <p:nvPr/>
        </p:nvPicPr>
        <p:blipFill>
          <a:blip r:embed="rId4">
            <a:alphaModFix/>
          </a:blip>
          <a:stretch>
            <a:fillRect/>
          </a:stretch>
        </p:blipFill>
        <p:spPr>
          <a:xfrm>
            <a:off x="4498650" y="2012225"/>
            <a:ext cx="332499" cy="1221075"/>
          </a:xfrm>
          <a:prstGeom prst="rect">
            <a:avLst/>
          </a:prstGeom>
          <a:noFill/>
          <a:ln>
            <a:noFill/>
          </a:ln>
        </p:spPr>
      </p:pic>
      <p:sp>
        <p:nvSpPr>
          <p:cNvPr id="93" name="Shape 93"/>
          <p:cNvSpPr/>
          <p:nvPr/>
        </p:nvSpPr>
        <p:spPr>
          <a:xfrm>
            <a:off x="782375" y="1525625"/>
            <a:ext cx="1154100" cy="793800"/>
          </a:xfrm>
          <a:prstGeom prst="uturnArrow">
            <a:avLst>
              <a:gd name="adj1" fmla="val 17249"/>
              <a:gd name="adj2" fmla="val 25000"/>
              <a:gd name="adj3" fmla="val 25000"/>
              <a:gd name="adj4" fmla="val 43750"/>
              <a:gd name="adj5" fmla="val 97329"/>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94"/>
          <p:cNvSpPr/>
          <p:nvPr/>
        </p:nvSpPr>
        <p:spPr>
          <a:xfrm rot="10800000" flipH="1">
            <a:off x="782375" y="3003824"/>
            <a:ext cx="2542500" cy="1221000"/>
          </a:xfrm>
          <a:prstGeom prst="uturnArrow">
            <a:avLst>
              <a:gd name="adj1" fmla="val 12815"/>
              <a:gd name="adj2" fmla="val 25000"/>
              <a:gd name="adj3" fmla="val 27438"/>
              <a:gd name="adj4" fmla="val 25638"/>
              <a:gd name="adj5" fmla="val 96916"/>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95" name="Shape 95"/>
          <p:cNvPicPr preferRelativeResize="0"/>
          <p:nvPr/>
        </p:nvPicPr>
        <p:blipFill>
          <a:blip r:embed="rId4">
            <a:alphaModFix/>
          </a:blip>
          <a:stretch>
            <a:fillRect/>
          </a:stretch>
        </p:blipFill>
        <p:spPr>
          <a:xfrm>
            <a:off x="4809550" y="2012225"/>
            <a:ext cx="1527674" cy="1221075"/>
          </a:xfrm>
          <a:prstGeom prst="rect">
            <a:avLst/>
          </a:prstGeom>
          <a:noFill/>
          <a:ln>
            <a:noFill/>
          </a:ln>
        </p:spPr>
      </p:pic>
      <p:pic>
        <p:nvPicPr>
          <p:cNvPr id="96" name="Shape 96"/>
          <p:cNvPicPr preferRelativeResize="0"/>
          <p:nvPr/>
        </p:nvPicPr>
        <p:blipFill>
          <a:blip r:embed="rId4">
            <a:alphaModFix/>
          </a:blip>
          <a:stretch>
            <a:fillRect/>
          </a:stretch>
        </p:blipFill>
        <p:spPr>
          <a:xfrm>
            <a:off x="8670500" y="2012225"/>
            <a:ext cx="332499" cy="1221075"/>
          </a:xfrm>
          <a:prstGeom prst="rect">
            <a:avLst/>
          </a:prstGeom>
          <a:noFill/>
          <a:ln>
            <a:noFill/>
          </a:ln>
        </p:spPr>
      </p:pic>
      <p:pic>
        <p:nvPicPr>
          <p:cNvPr id="97" name="Shape 97"/>
          <p:cNvPicPr preferRelativeResize="0"/>
          <p:nvPr/>
        </p:nvPicPr>
        <p:blipFill>
          <a:blip r:embed="rId4">
            <a:alphaModFix/>
          </a:blip>
          <a:stretch>
            <a:fillRect/>
          </a:stretch>
        </p:blipFill>
        <p:spPr>
          <a:xfrm>
            <a:off x="7191725" y="1961212"/>
            <a:ext cx="1527674" cy="1221075"/>
          </a:xfrm>
          <a:prstGeom prst="rect">
            <a:avLst/>
          </a:prstGeom>
          <a:noFill/>
          <a:ln>
            <a:noFill/>
          </a:ln>
        </p:spPr>
      </p:pic>
      <p:pic>
        <p:nvPicPr>
          <p:cNvPr id="98" name="Shape 98"/>
          <p:cNvPicPr preferRelativeResize="0"/>
          <p:nvPr/>
        </p:nvPicPr>
        <p:blipFill>
          <a:blip r:embed="rId4">
            <a:alphaModFix/>
          </a:blip>
          <a:stretch>
            <a:fillRect/>
          </a:stretch>
        </p:blipFill>
        <p:spPr>
          <a:xfrm>
            <a:off x="6410575" y="2060350"/>
            <a:ext cx="707800" cy="882075"/>
          </a:xfrm>
          <a:prstGeom prst="rect">
            <a:avLst/>
          </a:prstGeom>
          <a:noFill/>
          <a:ln>
            <a:noFill/>
          </a:ln>
        </p:spPr>
      </p:pic>
      <p:sp>
        <p:nvSpPr>
          <p:cNvPr id="99" name="Shape 99"/>
          <p:cNvSpPr/>
          <p:nvPr/>
        </p:nvSpPr>
        <p:spPr>
          <a:xfrm rot="-10799325" flipH="1">
            <a:off x="993916" y="2861694"/>
            <a:ext cx="1527599" cy="469499"/>
          </a:xfrm>
          <a:prstGeom prst="uturnArrow">
            <a:avLst>
              <a:gd name="adj1" fmla="val 25000"/>
              <a:gd name="adj2" fmla="val 25000"/>
              <a:gd name="adj3" fmla="val 25000"/>
              <a:gd name="adj4" fmla="val 43750"/>
              <a:gd name="adj5" fmla="val 75000"/>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
                                            <p:txEl>
                                              <p:pRg st="0" end="0"/>
                                            </p:txEl>
                                          </p:spTgt>
                                        </p:tgtEl>
                                        <p:attrNameLst>
                                          <p:attrName>style.visibility</p:attrName>
                                        </p:attrNameLst>
                                      </p:cBhvr>
                                      <p:to>
                                        <p:strVal val="visible"/>
                                      </p:to>
                                    </p:set>
                                    <p:animEffect transition="in" filter="fade">
                                      <p:cBhvr>
                                        <p:cTn id="12" dur="500"/>
                                        <p:tgtEl>
                                          <p:spTgt spid="9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500"/>
                                        <p:tgtEl>
                                          <p:spTgt spid="9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95"/>
                                        </p:tgtEl>
                                      </p:cBhvr>
                                    </p:animEffect>
                                    <p:set>
                                      <p:cBhvr>
                                        <p:cTn id="27" dur="1" fill="hold">
                                          <p:stCondLst>
                                            <p:cond delay="1000"/>
                                          </p:stCondLst>
                                        </p:cTn>
                                        <p:tgtEl>
                                          <p:spTgt spid="9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97"/>
                                        </p:tgtEl>
                                      </p:cBhvr>
                                    </p:animEffect>
                                    <p:set>
                                      <p:cBhvr>
                                        <p:cTn id="37" dur="1" fill="hold">
                                          <p:stCondLst>
                                            <p:cond delay="1000"/>
                                          </p:stCondLst>
                                        </p:cTn>
                                        <p:tgtEl>
                                          <p:spTgt spid="9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1000"/>
                                        <p:tgtEl>
                                          <p:spTgt spid="9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1000"/>
                                        <p:tgtEl>
                                          <p:spTgt spid="98"/>
                                        </p:tgtEl>
                                      </p:cBhvr>
                                    </p:animEffect>
                                    <p:set>
                                      <p:cBhvr>
                                        <p:cTn id="47" dur="1" fill="hold">
                                          <p:stCondLst>
                                            <p:cond delay="1000"/>
                                          </p:stCondLst>
                                        </p:cTn>
                                        <p:tgtEl>
                                          <p:spTgt spid="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a:blip r:embed="rId3">
            <a:alphaModFix/>
          </a:blip>
          <a:stretch>
            <a:fillRect/>
          </a:stretch>
        </p:blipFill>
        <p:spPr>
          <a:xfrm>
            <a:off x="289725" y="2119325"/>
            <a:ext cx="8865674" cy="1155324"/>
          </a:xfrm>
          <a:prstGeom prst="rect">
            <a:avLst/>
          </a:prstGeom>
          <a:noFill/>
          <a:ln>
            <a:noFill/>
          </a:ln>
        </p:spPr>
      </p:pic>
      <p:sp>
        <p:nvSpPr>
          <p:cNvPr id="105" name="Shape 105"/>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DeMorgan’s Laws</a:t>
            </a:r>
          </a:p>
        </p:txBody>
      </p:sp>
      <p:sp>
        <p:nvSpPr>
          <p:cNvPr id="106" name="Shape 106"/>
          <p:cNvSpPr txBox="1">
            <a:spLocks noGrp="1"/>
          </p:cNvSpPr>
          <p:nvPr>
            <p:ph type="body" idx="1"/>
          </p:nvPr>
        </p:nvSpPr>
        <p:spPr>
          <a:xfrm>
            <a:off x="3740700" y="542875"/>
            <a:ext cx="2889899" cy="568800"/>
          </a:xfrm>
          <a:prstGeom prst="rect">
            <a:avLst/>
          </a:prstGeom>
        </p:spPr>
        <p:txBody>
          <a:bodyPr lIns="91425" tIns="91425" rIns="91425" bIns="91425" anchor="t" anchorCtr="0">
            <a:noAutofit/>
          </a:bodyPr>
          <a:lstStyle/>
          <a:p>
            <a:pPr lvl="0" rtl="0">
              <a:spcBef>
                <a:spcPts val="0"/>
              </a:spcBef>
              <a:buNone/>
            </a:pPr>
            <a:r>
              <a:rPr lang="en"/>
              <a:t>(How negatives distribute)</a:t>
            </a:r>
          </a:p>
        </p:txBody>
      </p:sp>
      <p:pic>
        <p:nvPicPr>
          <p:cNvPr id="107" name="Shape 107"/>
          <p:cNvPicPr preferRelativeResize="0"/>
          <p:nvPr/>
        </p:nvPicPr>
        <p:blipFill>
          <a:blip r:embed="rId4">
            <a:alphaModFix/>
          </a:blip>
          <a:stretch>
            <a:fillRect/>
          </a:stretch>
        </p:blipFill>
        <p:spPr>
          <a:xfrm>
            <a:off x="4198387" y="2012225"/>
            <a:ext cx="480362" cy="1221075"/>
          </a:xfrm>
          <a:prstGeom prst="rect">
            <a:avLst/>
          </a:prstGeom>
          <a:noFill/>
          <a:ln>
            <a:noFill/>
          </a:ln>
        </p:spPr>
      </p:pic>
      <p:sp>
        <p:nvSpPr>
          <p:cNvPr id="108" name="Shape 108"/>
          <p:cNvSpPr/>
          <p:nvPr/>
        </p:nvSpPr>
        <p:spPr>
          <a:xfrm>
            <a:off x="553775" y="1525625"/>
            <a:ext cx="1154100" cy="793800"/>
          </a:xfrm>
          <a:prstGeom prst="uturnArrow">
            <a:avLst>
              <a:gd name="adj1" fmla="val 17249"/>
              <a:gd name="adj2" fmla="val 25000"/>
              <a:gd name="adj3" fmla="val 25000"/>
              <a:gd name="adj4" fmla="val 43750"/>
              <a:gd name="adj5" fmla="val 97329"/>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9" name="Shape 109"/>
          <p:cNvSpPr/>
          <p:nvPr/>
        </p:nvSpPr>
        <p:spPr>
          <a:xfrm rot="10800000" flipH="1">
            <a:off x="498775" y="3080024"/>
            <a:ext cx="2597699" cy="1221000"/>
          </a:xfrm>
          <a:prstGeom prst="uturnArrow">
            <a:avLst>
              <a:gd name="adj1" fmla="val 12815"/>
              <a:gd name="adj2" fmla="val 25000"/>
              <a:gd name="adj3" fmla="val 27438"/>
              <a:gd name="adj4" fmla="val 25638"/>
              <a:gd name="adj5" fmla="val 96916"/>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10" name="Shape 110"/>
          <p:cNvPicPr preferRelativeResize="0"/>
          <p:nvPr/>
        </p:nvPicPr>
        <p:blipFill>
          <a:blip r:embed="rId4">
            <a:alphaModFix/>
          </a:blip>
          <a:stretch>
            <a:fillRect/>
          </a:stretch>
        </p:blipFill>
        <p:spPr>
          <a:xfrm>
            <a:off x="4591762" y="2012225"/>
            <a:ext cx="1669262" cy="1221075"/>
          </a:xfrm>
          <a:prstGeom prst="rect">
            <a:avLst/>
          </a:prstGeom>
          <a:noFill/>
          <a:ln>
            <a:noFill/>
          </a:ln>
        </p:spPr>
      </p:pic>
      <p:pic>
        <p:nvPicPr>
          <p:cNvPr id="111" name="Shape 111"/>
          <p:cNvPicPr preferRelativeResize="0"/>
          <p:nvPr/>
        </p:nvPicPr>
        <p:blipFill>
          <a:blip r:embed="rId4">
            <a:alphaModFix/>
          </a:blip>
          <a:stretch>
            <a:fillRect/>
          </a:stretch>
        </p:blipFill>
        <p:spPr>
          <a:xfrm>
            <a:off x="8670500" y="2012225"/>
            <a:ext cx="332499" cy="1221075"/>
          </a:xfrm>
          <a:prstGeom prst="rect">
            <a:avLst/>
          </a:prstGeom>
          <a:noFill/>
          <a:ln>
            <a:noFill/>
          </a:ln>
        </p:spPr>
      </p:pic>
      <p:pic>
        <p:nvPicPr>
          <p:cNvPr id="112" name="Shape 112"/>
          <p:cNvPicPr preferRelativeResize="0"/>
          <p:nvPr/>
        </p:nvPicPr>
        <p:blipFill>
          <a:blip r:embed="rId4">
            <a:alphaModFix/>
          </a:blip>
          <a:stretch>
            <a:fillRect/>
          </a:stretch>
        </p:blipFill>
        <p:spPr>
          <a:xfrm>
            <a:off x="7115525" y="1961225"/>
            <a:ext cx="1745475" cy="1221075"/>
          </a:xfrm>
          <a:prstGeom prst="rect">
            <a:avLst/>
          </a:prstGeom>
          <a:noFill/>
          <a:ln>
            <a:noFill/>
          </a:ln>
        </p:spPr>
      </p:pic>
      <p:pic>
        <p:nvPicPr>
          <p:cNvPr id="113" name="Shape 113"/>
          <p:cNvPicPr preferRelativeResize="0"/>
          <p:nvPr/>
        </p:nvPicPr>
        <p:blipFill>
          <a:blip r:embed="rId4">
            <a:alphaModFix/>
          </a:blip>
          <a:stretch>
            <a:fillRect/>
          </a:stretch>
        </p:blipFill>
        <p:spPr>
          <a:xfrm>
            <a:off x="6334375" y="2060350"/>
            <a:ext cx="707800" cy="882075"/>
          </a:xfrm>
          <a:prstGeom prst="rect">
            <a:avLst/>
          </a:prstGeom>
          <a:noFill/>
          <a:ln>
            <a:noFill/>
          </a:ln>
        </p:spPr>
      </p:pic>
      <p:sp>
        <p:nvSpPr>
          <p:cNvPr id="114" name="Shape 114"/>
          <p:cNvSpPr/>
          <p:nvPr/>
        </p:nvSpPr>
        <p:spPr>
          <a:xfrm rot="-10799295" flipH="1">
            <a:off x="753024" y="3014100"/>
            <a:ext cx="1463699" cy="469499"/>
          </a:xfrm>
          <a:prstGeom prst="uturnArrow">
            <a:avLst>
              <a:gd name="adj1" fmla="val 25000"/>
              <a:gd name="adj2" fmla="val 25000"/>
              <a:gd name="adj3" fmla="val 25000"/>
              <a:gd name="adj4" fmla="val 43750"/>
              <a:gd name="adj5" fmla="val 75000"/>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10"/>
                                        </p:tgtEl>
                                      </p:cBhvr>
                                    </p:animEffect>
                                    <p:set>
                                      <p:cBhvr>
                                        <p:cTn id="12" dur="1" fill="hold">
                                          <p:stCondLst>
                                            <p:cond delay="1000"/>
                                          </p:stCondLst>
                                        </p:cTn>
                                        <p:tgtEl>
                                          <p:spTgt spid="1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1000"/>
                                        <p:tgtEl>
                                          <p:spTgt spid="1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12"/>
                                        </p:tgtEl>
                                      </p:cBhvr>
                                    </p:animEffect>
                                    <p:set>
                                      <p:cBhvr>
                                        <p:cTn id="22" dur="1" fill="hold">
                                          <p:stCondLst>
                                            <p:cond delay="1000"/>
                                          </p:stCondLst>
                                        </p:cTn>
                                        <p:tgtEl>
                                          <p:spTgt spid="1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1000"/>
                                        <p:tgtEl>
                                          <p:spTgt spid="1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113"/>
                                        </p:tgtEl>
                                      </p:cBhvr>
                                    </p:animEffect>
                                    <p:set>
                                      <p:cBhvr>
                                        <p:cTn id="32" dur="1" fill="hold">
                                          <p:stCondLst>
                                            <p:cond delay="1000"/>
                                          </p:stCondLst>
                                        </p:cTn>
                                        <p:tgtEl>
                                          <p:spTgt spid="1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n"/>
              <a:t>So how would we check these?</a:t>
            </a:r>
          </a:p>
        </p:txBody>
      </p:sp>
      <p:sp>
        <p:nvSpPr>
          <p:cNvPr id="120" name="Shape 120"/>
          <p:cNvSpPr txBox="1">
            <a:spLocks noGrp="1"/>
          </p:cNvSpPr>
          <p:nvPr>
            <p:ph type="body" idx="1"/>
          </p:nvPr>
        </p:nvSpPr>
        <p:spPr>
          <a:xfrm>
            <a:off x="768900" y="1304875"/>
            <a:ext cx="3182100" cy="626100"/>
          </a:xfrm>
          <a:prstGeom prst="rect">
            <a:avLst/>
          </a:prstGeom>
        </p:spPr>
        <p:txBody>
          <a:bodyPr lIns="91425" tIns="91425" rIns="91425" bIns="91425" anchor="t" anchorCtr="0">
            <a:noAutofit/>
          </a:bodyPr>
          <a:lstStyle/>
          <a:p>
            <a:pPr lvl="0">
              <a:spcBef>
                <a:spcPts val="0"/>
              </a:spcBef>
              <a:buNone/>
            </a:pPr>
            <a:r>
              <a:rPr lang="en" sz="3000"/>
              <a:t>For Example:</a:t>
            </a:r>
          </a:p>
        </p:txBody>
      </p:sp>
      <p:pic>
        <p:nvPicPr>
          <p:cNvPr id="121" name="Shape 121"/>
          <p:cNvPicPr preferRelativeResize="0"/>
          <p:nvPr/>
        </p:nvPicPr>
        <p:blipFill>
          <a:blip r:embed="rId3">
            <a:alphaModFix/>
          </a:blip>
          <a:stretch>
            <a:fillRect/>
          </a:stretch>
        </p:blipFill>
        <p:spPr>
          <a:xfrm>
            <a:off x="223849" y="2057400"/>
            <a:ext cx="8532251" cy="1435537"/>
          </a:xfrm>
          <a:prstGeom prst="rect">
            <a:avLst/>
          </a:prstGeom>
          <a:noFill/>
          <a:ln>
            <a:noFill/>
          </a:ln>
        </p:spPr>
      </p:pic>
      <p:pic>
        <p:nvPicPr>
          <p:cNvPr id="122" name="Shape 122"/>
          <p:cNvPicPr preferRelativeResize="0"/>
          <p:nvPr/>
        </p:nvPicPr>
        <p:blipFill>
          <a:blip r:embed="rId4">
            <a:alphaModFix/>
          </a:blip>
          <a:stretch>
            <a:fillRect/>
          </a:stretch>
        </p:blipFill>
        <p:spPr>
          <a:xfrm>
            <a:off x="2826324" y="2164625"/>
            <a:ext cx="5929774" cy="1221075"/>
          </a:xfrm>
          <a:prstGeom prst="rect">
            <a:avLst/>
          </a:prstGeom>
          <a:noFill/>
          <a:ln>
            <a:noFill/>
          </a:ln>
        </p:spPr>
      </p:pic>
      <p:pic>
        <p:nvPicPr>
          <p:cNvPr id="123" name="Shape 123"/>
          <p:cNvPicPr preferRelativeResize="0"/>
          <p:nvPr/>
        </p:nvPicPr>
        <p:blipFill>
          <a:blip r:embed="rId4">
            <a:alphaModFix/>
          </a:blip>
          <a:stretch>
            <a:fillRect/>
          </a:stretch>
        </p:blipFill>
        <p:spPr>
          <a:xfrm>
            <a:off x="1756250" y="2164625"/>
            <a:ext cx="493075" cy="1221075"/>
          </a:xfrm>
          <a:prstGeom prst="rect">
            <a:avLst/>
          </a:prstGeom>
          <a:noFill/>
          <a:ln>
            <a:noFill/>
          </a:ln>
        </p:spPr>
      </p:pic>
      <p:pic>
        <p:nvPicPr>
          <p:cNvPr id="124" name="Shape 124"/>
          <p:cNvPicPr preferRelativeResize="0"/>
          <p:nvPr/>
        </p:nvPicPr>
        <p:blipFill>
          <a:blip r:embed="rId4">
            <a:alphaModFix/>
          </a:blip>
          <a:stretch>
            <a:fillRect/>
          </a:stretch>
        </p:blipFill>
        <p:spPr>
          <a:xfrm>
            <a:off x="311699" y="2164625"/>
            <a:ext cx="822750" cy="1221075"/>
          </a:xfrm>
          <a:prstGeom prst="rect">
            <a:avLst/>
          </a:prstGeom>
          <a:noFill/>
          <a:ln>
            <a:noFill/>
          </a:ln>
        </p:spPr>
      </p:pic>
      <p:sp>
        <p:nvSpPr>
          <p:cNvPr id="125" name="Shape 125"/>
          <p:cNvSpPr txBox="1">
            <a:spLocks noGrp="1"/>
          </p:cNvSpPr>
          <p:nvPr>
            <p:ph type="body" idx="1"/>
          </p:nvPr>
        </p:nvSpPr>
        <p:spPr>
          <a:xfrm>
            <a:off x="387900" y="3205775"/>
            <a:ext cx="3662400" cy="626100"/>
          </a:xfrm>
          <a:prstGeom prst="rect">
            <a:avLst/>
          </a:prstGeom>
        </p:spPr>
        <p:txBody>
          <a:bodyPr lIns="91425" tIns="91425" rIns="91425" bIns="91425" anchor="t" anchorCtr="0">
            <a:noAutofit/>
          </a:bodyPr>
          <a:lstStyle/>
          <a:p>
            <a:pPr lvl="0" rtl="0">
              <a:spcBef>
                <a:spcPts val="0"/>
              </a:spcBef>
              <a:buNone/>
            </a:pPr>
            <a:r>
              <a:rPr lang="en" sz="2400"/>
              <a:t>The only free propositions</a:t>
            </a:r>
            <a:r>
              <a:rPr lang="en" sz="3000"/>
              <a:t>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10" presetClass="entr" presetSubtype="0" fill="hold"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fade">
                                      <p:cBhvr>
                                        <p:cTn id="10" dur="1000"/>
                                        <p:tgtEl>
                                          <p:spTgt spid="123"/>
                                        </p:tgtEl>
                                      </p:cBhvr>
                                    </p:animEffect>
                                  </p:childTnLst>
                                </p:cTn>
                              </p:par>
                              <p:par>
                                <p:cTn id="11" presetID="10" presetClass="entr" presetSubtype="0" fill="hold" nodeType="with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fade">
                                      <p:cBhvr>
                                        <p:cTn id="13" dur="1000"/>
                                        <p:tgtEl>
                                          <p:spTgt spid="122"/>
                                        </p:tgtEl>
                                      </p:cBhvr>
                                    </p:animEffect>
                                  </p:childTnLst>
                                </p:cTn>
                              </p:par>
                              <p:par>
                                <p:cTn id="14" presetID="10" presetClass="entr" presetSubtype="0" fill="hold" nodeType="withEffect">
                                  <p:stCondLst>
                                    <p:cond delay="0"/>
                                  </p:stCondLst>
                                  <p:childTnLst>
                                    <p:set>
                                      <p:cBhvr>
                                        <p:cTn id="15" dur="1" fill="hold">
                                          <p:stCondLst>
                                            <p:cond delay="0"/>
                                          </p:stCondLst>
                                        </p:cTn>
                                        <p:tgtEl>
                                          <p:spTgt spid="125"/>
                                        </p:tgtEl>
                                        <p:attrNameLst>
                                          <p:attrName>style.visibility</p:attrName>
                                        </p:attrNameLst>
                                      </p:cBhvr>
                                      <p:to>
                                        <p:strVal val="visible"/>
                                      </p:to>
                                    </p:set>
                                    <p:animEffect transition="in" filter="fade">
                                      <p:cBhvr>
                                        <p:cTn id="16" dur="1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p:cNvPicPr preferRelativeResize="0"/>
          <p:nvPr/>
        </p:nvPicPr>
        <p:blipFill>
          <a:blip r:embed="rId3">
            <a:alphaModFix/>
          </a:blip>
          <a:stretch>
            <a:fillRect/>
          </a:stretch>
        </p:blipFill>
        <p:spPr>
          <a:xfrm>
            <a:off x="2914650" y="423862"/>
            <a:ext cx="3314700" cy="4295775"/>
          </a:xfrm>
          <a:prstGeom prst="rect">
            <a:avLst/>
          </a:prstGeom>
          <a:noFill/>
          <a:ln>
            <a:noFill/>
          </a:ln>
        </p:spPr>
      </p:pic>
      <p:pic>
        <p:nvPicPr>
          <p:cNvPr id="131" name="Shape 131"/>
          <p:cNvPicPr preferRelativeResize="0"/>
          <p:nvPr/>
        </p:nvPicPr>
        <p:blipFill>
          <a:blip r:embed="rId4">
            <a:alphaModFix/>
          </a:blip>
          <a:stretch>
            <a:fillRect/>
          </a:stretch>
        </p:blipFill>
        <p:spPr>
          <a:xfrm>
            <a:off x="5384150" y="423875"/>
            <a:ext cx="1070450" cy="4172575"/>
          </a:xfrm>
          <a:prstGeom prst="rect">
            <a:avLst/>
          </a:prstGeom>
          <a:noFill/>
          <a:ln>
            <a:noFill/>
          </a:ln>
        </p:spPr>
      </p:pic>
      <p:pic>
        <p:nvPicPr>
          <p:cNvPr id="132" name="Shape 132"/>
          <p:cNvPicPr preferRelativeResize="0"/>
          <p:nvPr/>
        </p:nvPicPr>
        <p:blipFill>
          <a:blip r:embed="rId4">
            <a:alphaModFix/>
          </a:blip>
          <a:stretch>
            <a:fillRect/>
          </a:stretch>
        </p:blipFill>
        <p:spPr>
          <a:xfrm>
            <a:off x="4512100" y="1450900"/>
            <a:ext cx="577000" cy="1434100"/>
          </a:xfrm>
          <a:prstGeom prst="rect">
            <a:avLst/>
          </a:prstGeom>
          <a:noFill/>
          <a:ln>
            <a:noFill/>
          </a:ln>
        </p:spPr>
      </p:pic>
      <p:pic>
        <p:nvPicPr>
          <p:cNvPr id="133" name="Shape 133"/>
          <p:cNvPicPr preferRelativeResize="0"/>
          <p:nvPr/>
        </p:nvPicPr>
        <p:blipFill>
          <a:blip r:embed="rId4">
            <a:alphaModFix/>
          </a:blip>
          <a:stretch>
            <a:fillRect/>
          </a:stretch>
        </p:blipFill>
        <p:spPr>
          <a:xfrm>
            <a:off x="4512100" y="3080025"/>
            <a:ext cx="577000" cy="1434100"/>
          </a:xfrm>
          <a:prstGeom prst="rect">
            <a:avLst/>
          </a:prstGeom>
          <a:noFill/>
          <a:ln>
            <a:noFill/>
          </a:ln>
        </p:spPr>
      </p:pic>
      <p:pic>
        <p:nvPicPr>
          <p:cNvPr id="134" name="Shape 134"/>
          <p:cNvPicPr preferRelativeResize="0"/>
          <p:nvPr/>
        </p:nvPicPr>
        <p:blipFill>
          <a:blip r:embed="rId4">
            <a:alphaModFix/>
          </a:blip>
          <a:stretch>
            <a:fillRect/>
          </a:stretch>
        </p:blipFill>
        <p:spPr>
          <a:xfrm>
            <a:off x="3369100" y="1450900"/>
            <a:ext cx="577000" cy="1434100"/>
          </a:xfrm>
          <a:prstGeom prst="rect">
            <a:avLst/>
          </a:prstGeom>
          <a:noFill/>
          <a:ln>
            <a:noFill/>
          </a:ln>
        </p:spPr>
      </p:pic>
      <p:pic>
        <p:nvPicPr>
          <p:cNvPr id="135" name="Shape 135"/>
          <p:cNvPicPr preferRelativeResize="0"/>
          <p:nvPr/>
        </p:nvPicPr>
        <p:blipFill>
          <a:blip r:embed="rId4">
            <a:alphaModFix/>
          </a:blip>
          <a:stretch>
            <a:fillRect/>
          </a:stretch>
        </p:blipFill>
        <p:spPr>
          <a:xfrm>
            <a:off x="3369100" y="3051100"/>
            <a:ext cx="577000" cy="14341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34"/>
                                        </p:tgtEl>
                                      </p:cBhvr>
                                    </p:animEffect>
                                    <p:set>
                                      <p:cBhvr>
                                        <p:cTn id="7" dur="1" fill="hold">
                                          <p:stCondLst>
                                            <p:cond delay="1000"/>
                                          </p:stCondLst>
                                        </p:cTn>
                                        <p:tgtEl>
                                          <p:spTgt spid="13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35"/>
                                        </p:tgtEl>
                                      </p:cBhvr>
                                    </p:animEffect>
                                    <p:set>
                                      <p:cBhvr>
                                        <p:cTn id="12" dur="1" fill="hold">
                                          <p:stCondLst>
                                            <p:cond delay="1000"/>
                                          </p:stCondLst>
                                        </p:cTn>
                                        <p:tgtEl>
                                          <p:spTgt spid="13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32"/>
                                        </p:tgtEl>
                                      </p:cBhvr>
                                    </p:animEffect>
                                    <p:set>
                                      <p:cBhvr>
                                        <p:cTn id="17" dur="1" fill="hold">
                                          <p:stCondLst>
                                            <p:cond delay="1000"/>
                                          </p:stCondLst>
                                        </p:cTn>
                                        <p:tgtEl>
                                          <p:spTgt spid="13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33"/>
                                        </p:tgtEl>
                                      </p:cBhvr>
                                    </p:animEffect>
                                    <p:set>
                                      <p:cBhvr>
                                        <p:cTn id="22" dur="1" fill="hold">
                                          <p:stCondLst>
                                            <p:cond delay="1000"/>
                                          </p:stCondLst>
                                        </p:cTn>
                                        <p:tgtEl>
                                          <p:spTgt spid="1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Break it Down like a James Brown Song:</a:t>
            </a:r>
          </a:p>
        </p:txBody>
      </p:sp>
      <p:pic>
        <p:nvPicPr>
          <p:cNvPr id="141" name="Shape 141"/>
          <p:cNvPicPr preferRelativeResize="0"/>
          <p:nvPr/>
        </p:nvPicPr>
        <p:blipFill>
          <a:blip r:embed="rId3">
            <a:alphaModFix/>
          </a:blip>
          <a:stretch>
            <a:fillRect/>
          </a:stretch>
        </p:blipFill>
        <p:spPr>
          <a:xfrm>
            <a:off x="223849" y="2057400"/>
            <a:ext cx="8532251" cy="1435537"/>
          </a:xfrm>
          <a:prstGeom prst="rect">
            <a:avLst/>
          </a:prstGeom>
          <a:noFill/>
          <a:ln>
            <a:noFill/>
          </a:ln>
        </p:spPr>
      </p:pic>
      <p:pic>
        <p:nvPicPr>
          <p:cNvPr id="142" name="Shape 142"/>
          <p:cNvPicPr preferRelativeResize="0"/>
          <p:nvPr/>
        </p:nvPicPr>
        <p:blipFill>
          <a:blip r:embed="rId4">
            <a:alphaModFix/>
          </a:blip>
          <a:stretch>
            <a:fillRect/>
          </a:stretch>
        </p:blipFill>
        <p:spPr>
          <a:xfrm>
            <a:off x="6073175" y="2164625"/>
            <a:ext cx="2682924" cy="1221075"/>
          </a:xfrm>
          <a:prstGeom prst="rect">
            <a:avLst/>
          </a:prstGeom>
          <a:noFill/>
          <a:ln>
            <a:noFill/>
          </a:ln>
        </p:spPr>
      </p:pic>
      <p:pic>
        <p:nvPicPr>
          <p:cNvPr id="143" name="Shape 143"/>
          <p:cNvPicPr preferRelativeResize="0"/>
          <p:nvPr/>
        </p:nvPicPr>
        <p:blipFill>
          <a:blip r:embed="rId4">
            <a:alphaModFix/>
          </a:blip>
          <a:stretch>
            <a:fillRect/>
          </a:stretch>
        </p:blipFill>
        <p:spPr>
          <a:xfrm>
            <a:off x="311700" y="2229025"/>
            <a:ext cx="4109975" cy="12210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par>
                                <p:cTn id="8" presetID="10" presetClass="entr" presetSubtype="0" fill="hold" nodeType="withEffect">
                                  <p:stCondLst>
                                    <p:cond delay="0"/>
                                  </p:stCondLst>
                                  <p:childTnLst>
                                    <p:set>
                                      <p:cBhvr>
                                        <p:cTn id="9" dur="1" fill="hold">
                                          <p:stCondLst>
                                            <p:cond delay="0"/>
                                          </p:stCondLst>
                                        </p:cTn>
                                        <p:tgtEl>
                                          <p:spTgt spid="143"/>
                                        </p:tgtEl>
                                        <p:attrNameLst>
                                          <p:attrName>style.visibility</p:attrName>
                                        </p:attrNameLst>
                                      </p:cBhvr>
                                      <p:to>
                                        <p:strVal val="visible"/>
                                      </p:to>
                                    </p:set>
                                    <p:animEffect transition="in" filter="fade">
                                      <p:cBhvr>
                                        <p:cTn id="10"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328</Words>
  <Application>Microsoft Office PowerPoint</Application>
  <PresentationFormat>On-screen Show (16:9)</PresentationFormat>
  <Paragraphs>63</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Lato</vt:lpstr>
      <vt:lpstr>Arial</vt:lpstr>
      <vt:lpstr>Playfair Display</vt:lpstr>
      <vt:lpstr>coral</vt:lpstr>
      <vt:lpstr>More on Logical Equivalence</vt:lpstr>
      <vt:lpstr>The Algebra  of  Logic</vt:lpstr>
      <vt:lpstr>Logical Equivalence</vt:lpstr>
      <vt:lpstr>Logical Equivalence</vt:lpstr>
      <vt:lpstr>DeMorgan’s Laws</vt:lpstr>
      <vt:lpstr>DeMorgan’s Laws</vt:lpstr>
      <vt:lpstr>So how would we check these?</vt:lpstr>
      <vt:lpstr>PowerPoint Presentation</vt:lpstr>
      <vt:lpstr>Break it Down like a James Brown Song:</vt:lpstr>
      <vt:lpstr>PowerPoint Presentation</vt:lpstr>
      <vt:lpstr>Break it Down like Justin Timberlake:</vt:lpstr>
      <vt:lpstr>PowerPoint Presentation</vt:lpstr>
      <vt:lpstr>Break it Down like a Dubstep Song:</vt:lpstr>
      <vt:lpstr>PowerPoint Presentation</vt:lpstr>
      <vt:lpstr>Break it down like a cardboard box:</vt:lpstr>
      <vt:lpstr>PowerPoint Presentation</vt:lpstr>
      <vt:lpstr>PowerPoint Presentation</vt:lpstr>
      <vt:lpstr>PowerPoint Presentation</vt:lpstr>
      <vt:lpstr>PowerPoint Presentation</vt:lpstr>
      <vt:lpstr>Double Negation Law:</vt:lpstr>
      <vt:lpstr>Commutative Laws:</vt:lpstr>
      <vt:lpstr>Associativity Laws:</vt:lpstr>
      <vt:lpstr>Absorption Laws:</vt:lpstr>
      <vt:lpstr>Distribution Laws:</vt:lpstr>
      <vt:lpstr>Rob’s Law:</vt:lpstr>
      <vt:lpstr>PowerPoint Presentation</vt:lpstr>
      <vt:lpstr>The Algebra of Logic:</vt:lpstr>
      <vt:lpstr>The Algebra of Logic:</vt:lpstr>
      <vt:lpstr>The Algebra of Logic:</vt:lpstr>
      <vt:lpstr>The Algebra of Logic:</vt:lpstr>
      <vt:lpstr>The Algebra of Logic:</vt:lpstr>
      <vt:lpstr>The Algebra of Logic:</vt:lpstr>
      <vt:lpstr>The Algebra of Logic: (Group 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on Logical Equivalence</dc:title>
  <cp:lastModifiedBy>RobertV</cp:lastModifiedBy>
  <cp:revision>5</cp:revision>
  <dcterms:modified xsi:type="dcterms:W3CDTF">2017-01-20T15:25:42Z</dcterms:modified>
</cp:coreProperties>
</file>